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400" i="1" dirty="0" smtClean="0"/>
              <a:t>«Элементы </a:t>
            </a:r>
            <a:r>
              <a:rPr lang="ru-RU" sz="4400" i="1" dirty="0" smtClean="0"/>
              <a:t>национального вида спорта «Северное многоборье» на уроках физической культуры в старшем звене».</a:t>
            </a:r>
            <a:endParaRPr lang="ru-RU" sz="4400" i="1" dirty="0"/>
          </a:p>
        </p:txBody>
      </p:sp>
      <p:pic>
        <p:nvPicPr>
          <p:cNvPr id="1028" name="Picture 4" descr="https://sun9-77.userapi.com/impg/oDcpYsy1nO-crvUsDHps-j5mAbDlz-TNks2suw/nZwx6ivVvxw.jpg?size=604x445&amp;quality=95&amp;sign=690ac0258575a8dee787f6e1adf9e34c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89040"/>
            <a:ext cx="8136904" cy="30394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59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92696"/>
            <a:ext cx="80648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>
                <a:solidFill>
                  <a:srgbClr val="333333"/>
                </a:solidFill>
                <a:latin typeface="YS Text"/>
              </a:rPr>
              <a:t>Северное многоборье является одним из популярных видов спорта коренных народов Севера. </a:t>
            </a:r>
            <a:endParaRPr lang="ru-RU" sz="2800" i="1" dirty="0"/>
          </a:p>
        </p:txBody>
      </p:sp>
      <p:pic>
        <p:nvPicPr>
          <p:cNvPr id="2052" name="Picture 4" descr="https://navigator.krao.ru/images/events/cover/703dc6cdaf667e3c6b966c56cab8831e_b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13" y="2069588"/>
            <a:ext cx="4300349" cy="286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avatars.mds.yandex.net/i?id=dcdffb9b7ba061e263c432d64c29021c_l-9303200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501008"/>
            <a:ext cx="4485891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04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priuralye-rkm.ru/wp-content/uploads/2020/04/Tynzya-sanumy-arkan-gotov-k-metaniy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3151036" cy="47295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avatars.mds.yandex.net/i?id=6e1c61f2baa4fd9667c546ed8399c5f6_l-5234292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634" y="247554"/>
            <a:ext cx="3374762" cy="46871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un9-35.userapi.com/impg/m3rXKz9beSZ1FHU7YgI2Y1ckQ8g2Q8Ek9fCKUQ/M8T-_u7lQJY.jpg?size=900x684&amp;quality=96&amp;sign=c2c1b7f56a83f8dff9fa2380d77111a0&amp;c_uniq_tag=wQK3MDTVuev1VCTp61ISk_wfng7Et858mIeH8EWPufk&amp;type=albu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94" r="1268"/>
          <a:stretch/>
        </p:blipFill>
        <p:spPr bwMode="auto">
          <a:xfrm>
            <a:off x="155573" y="4394945"/>
            <a:ext cx="8463821" cy="24630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06376"/>
            <a:ext cx="5616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Виды северного многоборья: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1.Прыжки через нарты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admizhma.ru/content/news/4606/2U6ZMxjZ50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76036"/>
            <a:ext cx="6797944" cy="4536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39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908720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2.Тройной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национальный прыжок</a:t>
            </a:r>
          </a:p>
        </p:txBody>
      </p:sp>
      <p:pic>
        <p:nvPicPr>
          <p:cNvPr id="5124" name="Picture 4" descr="https://sun9-44.userapi.com/impg/HoxNZwvS7d_qeZV5ZSTVmF-p-pEzuQ7pG4QGYg/O3aWMiNmmrg.jpg?size=842x1080&amp;quality=95&amp;sign=388deabb8a996a1cde69f76d1fa2964b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19364"/>
            <a:ext cx="4039921" cy="51818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82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497" y="457508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3.Метание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тынзея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 хорей.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https://sun9-76.userapi.com/impg/okjJnPJ8_DnCOtvliMM-4WtWtrMr1ORXyFUHDA/RHoVTAH-_vY.jpg?size=810x1080&amp;quality=95&amp;sign=c1a1213c2dedefb329648e1b77d5a9e8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725" y="1124744"/>
            <a:ext cx="4176464" cy="55686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33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761040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Метание топора на дальность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170" name="Picture 2" descr="https://sun9-28.userapi.com/impg/c0pC3dagrQ5wGxdrqWjdUw_HdSHIwV5maJoDYA/7MjVYBQdYmA.jpg?size=810x1080&amp;quality=95&amp;sign=350464cd37868bab81dbc48ab10c342d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15267"/>
            <a:ext cx="4248472" cy="56646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05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692696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5. Бег с палкой.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s://sun9-73.userapi.com/impg/e-xd4zcUVsj_AX-oxphwJRv8nB36rNUPZNGSYg/2_Fd5kGCb5g.jpg?size=810x1080&amp;quality=95&amp;sign=c36924d3dd7d5d9258a0b2716bdd57c6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686" y="837280"/>
            <a:ext cx="4356484" cy="58086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51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оставная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Состав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тав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163</TotalTime>
  <Words>57</Words>
  <Application>Microsoft Office PowerPoint</Application>
  <PresentationFormat>Экран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Составная</vt:lpstr>
      <vt:lpstr>«Элементы национального вида спорта «Северное многоборье» на уроках физической культуры в старшем звене».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«Этнокультурные элементы национального вида спорта «Северное многоборье» на уроках физической культуры в старшем звене».</dc:title>
  <dc:creator>Саньйонг</dc:creator>
  <cp:lastModifiedBy>Саньйонг</cp:lastModifiedBy>
  <cp:revision>8</cp:revision>
  <dcterms:created xsi:type="dcterms:W3CDTF">2024-04-04T15:19:03Z</dcterms:created>
  <dcterms:modified xsi:type="dcterms:W3CDTF">2024-04-10T04:41:12Z</dcterms:modified>
</cp:coreProperties>
</file>