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6" autoAdjust="0"/>
    <p:restoredTop sz="94660"/>
  </p:normalViewPr>
  <p:slideViewPr>
    <p:cSldViewPr snapToGrid="0">
      <p:cViewPr varScale="1">
        <p:scale>
          <a:sx n="84" d="100"/>
          <a:sy n="84" d="100"/>
        </p:scale>
        <p:origin x="9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BB93867-3064-411B-BE29-CD6BB4203450}" type="datetimeFigureOut">
              <a:rPr lang="ru-RU" smtClean="0"/>
              <a:t>19.02.2024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15C7383-4A68-4D63-AD45-A6A110326FAA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1321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93867-3064-411B-BE29-CD6BB4203450}" type="datetimeFigureOut">
              <a:rPr lang="ru-RU" smtClean="0"/>
              <a:t>19.02.2024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C7383-4A68-4D63-AD45-A6A110326F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1602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93867-3064-411B-BE29-CD6BB4203450}" type="datetimeFigureOut">
              <a:rPr lang="ru-RU" smtClean="0"/>
              <a:t>19.02.2024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C7383-4A68-4D63-AD45-A6A110326F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8076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93867-3064-411B-BE29-CD6BB4203450}" type="datetimeFigureOut">
              <a:rPr lang="ru-RU" smtClean="0"/>
              <a:t>19.02.2024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C7383-4A68-4D63-AD45-A6A110326F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2831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93867-3064-411B-BE29-CD6BB4203450}" type="datetimeFigureOut">
              <a:rPr lang="ru-RU" smtClean="0"/>
              <a:t>19.02.2024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C7383-4A68-4D63-AD45-A6A110326FAA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2080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93867-3064-411B-BE29-CD6BB4203450}" type="datetimeFigureOut">
              <a:rPr lang="ru-RU" smtClean="0"/>
              <a:t>19.02.2024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C7383-4A68-4D63-AD45-A6A110326F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0517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93867-3064-411B-BE29-CD6BB4203450}" type="datetimeFigureOut">
              <a:rPr lang="ru-RU" smtClean="0"/>
              <a:t>19.02.2024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C7383-4A68-4D63-AD45-A6A110326F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0180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93867-3064-411B-BE29-CD6BB4203450}" type="datetimeFigureOut">
              <a:rPr lang="ru-RU" smtClean="0"/>
              <a:t>19.02.2024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C7383-4A68-4D63-AD45-A6A110326F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8361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93867-3064-411B-BE29-CD6BB4203450}" type="datetimeFigureOut">
              <a:rPr lang="ru-RU" smtClean="0"/>
              <a:t>19.02.2024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C7383-4A68-4D63-AD45-A6A110326F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6606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93867-3064-411B-BE29-CD6BB4203450}" type="datetimeFigureOut">
              <a:rPr lang="ru-RU" smtClean="0"/>
              <a:t>19.02.2024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C7383-4A68-4D63-AD45-A6A110326F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71978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93867-3064-411B-BE29-CD6BB4203450}" type="datetimeFigureOut">
              <a:rPr lang="ru-RU" smtClean="0"/>
              <a:t>19.02.2024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C7383-4A68-4D63-AD45-A6A110326F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91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3BB93867-3064-411B-BE29-CD6BB4203450}" type="datetimeFigureOut">
              <a:rPr lang="ru-RU" smtClean="0"/>
              <a:t>19.02.2024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015C7383-4A68-4D63-AD45-A6A110326F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7909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sobory.ru/mapsearch/?altar=271" TargetMode="External"/><Relationship Id="rId4" Type="http://schemas.openxmlformats.org/officeDocument/2006/relationships/hyperlink" Target="https://sobory.ru/mapsearch/?altar=220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Храмы </a:t>
            </a:r>
            <a:r>
              <a:rPr lang="ru-RU" dirty="0" err="1" smtClean="0"/>
              <a:t>Ижемского</a:t>
            </a:r>
            <a:r>
              <a:rPr lang="ru-RU" dirty="0" smtClean="0"/>
              <a:t> района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Викторина по культуре Коми края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66882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703320" y="4654296"/>
            <a:ext cx="4443984" cy="1335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3941064" y="4983480"/>
            <a:ext cx="4389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Храмы </a:t>
            </a:r>
            <a:r>
              <a:rPr lang="ru-RU" sz="2800" dirty="0" err="1" smtClean="0"/>
              <a:t>Ижемского</a:t>
            </a:r>
            <a:r>
              <a:rPr lang="ru-RU" sz="2800" dirty="0" smtClean="0"/>
              <a:t> района</a:t>
            </a:r>
            <a:endParaRPr lang="ru-RU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749808" y="1170432"/>
            <a:ext cx="22677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FF0000"/>
                </a:solidFill>
              </a:rPr>
              <a:t>Храм Преображения Господня</a:t>
            </a:r>
            <a:endParaRPr lang="ru-RU" sz="200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260336" y="758952"/>
            <a:ext cx="29260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  <a:hlinkClick r:id="" action="ppaction://noaction">
                  <a:snd r:embed="rId2" name="explode.wav"/>
                </a:hlinkClick>
              </a:rPr>
              <a:t>Храм Василия Блаженного</a:t>
            </a:r>
            <a:endParaRPr lang="ru-RU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878824" y="2057400"/>
            <a:ext cx="24871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7030A0"/>
                </a:solidFill>
                <a:hlinkClick r:id="" action="ppaction://noaction">
                  <a:snd r:embed="rId2" name="explode.wav"/>
                </a:hlinkClick>
              </a:rPr>
              <a:t>Храм Христа Спасителя</a:t>
            </a:r>
            <a:endParaRPr lang="ru-RU" sz="2400" dirty="0">
              <a:solidFill>
                <a:srgbClr val="7030A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862072" y="2542032"/>
            <a:ext cx="336143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>
                <a:solidFill>
                  <a:schemeClr val="accent1">
                    <a:lumMod val="50000"/>
                  </a:schemeClr>
                </a:solidFill>
              </a:rPr>
              <a:t>Церковь в честь Собора </a:t>
            </a:r>
            <a:endParaRPr lang="ru-RU" sz="2400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Пресвятой 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</a:rPr>
              <a:t>Богородицы</a:t>
            </a:r>
            <a:endParaRPr lang="ru-RU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9217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1667E-6 4.07407E-6 L 2.91667E-6 0.00023 C 0.00221 0.00023 0.00442 0.00092 0.00664 0.00115 C 0.0125 0.00185 0.01823 0.00185 0.02396 0.00254 C 0.02539 0.00277 0.03073 0.00601 0.03151 0.00648 C 0.03216 0.00694 0.03294 0.00763 0.03372 0.00787 C 0.03789 0.00972 0.03567 0.00879 0.04049 0.01064 C 0.04114 0.01134 0.04192 0.01226 0.04271 0.01319 C 0.04375 0.01458 0.04466 0.0162 0.0457 0.01713 C 0.04765 0.01921 0.04987 0.02013 0.05169 0.02245 C 0.05403 0.02569 0.05508 0.02662 0.0569 0.03055 C 0.05781 0.03217 0.05846 0.03402 0.05924 0.03588 C 0.06054 0.04328 0.05911 0.03657 0.06146 0.04398 C 0.06471 0.05416 0.06093 0.04444 0.06523 0.05463 C 0.06601 0.05902 0.06627 0.06041 0.06745 0.06527 C 0.06797 0.06713 0.06849 0.06875 0.06901 0.0706 C 0.06927 0.07314 0.0694 0.07592 0.06966 0.07847 C 0.07005 0.08125 0.07096 0.08379 0.07122 0.08657 C 0.07174 0.09097 0.07161 0.09537 0.072 0.1 C 0.07213 0.10208 0.07252 0.10439 0.07265 0.10648 C 0.07422 0.12453 0.07265 0.11273 0.07422 0.12384 C 0.07396 0.14976 0.07409 0.17546 0.07343 0.20115 C 0.07343 0.20486 0.07252 0.20833 0.072 0.2118 C 0.07161 0.21412 0.07109 0.21898 0.07044 0.22129 C 0.06953 0.22476 0.06849 0.22824 0.06745 0.23194 L 0.06146 0.25324 C 0.06067 0.25601 0.05963 0.25995 0.05846 0.2625 C 0.05338 0.27291 0.05638 0.26597 0.05169 0.27314 C 0.05065 0.275 0.04987 0.27708 0.0487 0.27847 C 0.04726 0.28055 0.04518 0.28148 0.04349 0.28263 C 0.04114 0.28217 0.0388 0.2824 0.03672 0.28125 C 0.03411 0.27963 0.03463 0.27638 0.03372 0.27314 C 0.03073 0.26296 0.03333 0.27523 0.03151 0.26527 C 0.03164 0.25902 0.03125 0.25254 0.03216 0.24652 C 0.03255 0.24444 0.03424 0.24375 0.03515 0.24259 C 0.03711 0.24027 0.03828 0.23888 0.04049 0.23726 C 0.04245 0.23564 0.04778 0.23356 0.0487 0.23333 L 0.05169 0.23194 L 0.05468 0.23055 C 0.06315 0.23101 0.07174 0.23101 0.08021 0.23194 C 0.08398 0.23217 0.08268 0.23402 0.0862 0.23588 C 0.08984 0.23796 0.09179 0.23611 0.09518 0.23981 C 0.09648 0.2412 0.09765 0.24282 0.09896 0.24398 C 0.10351 0.24745 0.10416 0.24513 0.10794 0.25185 C 0.11015 0.25555 0.11198 0.25856 0.11328 0.26388 C 0.11627 0.27731 0.11354 0.26435 0.11549 0.27592 C 0.11588 0.2787 0.11666 0.28101 0.11692 0.28379 L 0.11849 0.3 C 0.1207 0.32338 0.11784 0.29398 0.12005 0.31458 C 0.12031 0.31713 0.12044 0.3199 0.1207 0.32268 C 0.12044 0.33588 0.12044 0.3493 0.12005 0.3625 C 0.11992 0.36574 0.11992 0.36898 0.11927 0.37199 C 0.11862 0.37453 0.11718 0.37638 0.11627 0.37847 C 0.11484 0.38588 0.11627 0.37939 0.11393 0.38657 C 0.11341 0.38819 0.11315 0.39027 0.1125 0.39189 C 0.11185 0.39351 0.11093 0.39444 0.11028 0.39583 C 0.10937 0.39791 0.10898 0.40069 0.10794 0.40254 C 0.10742 0.40347 0.10638 0.40324 0.10573 0.40393 C 0.10495 0.40463 0.10416 0.40555 0.10351 0.40648 C 0.10247 0.40833 0.10169 0.41041 0.10052 0.4118 C 0.09987 0.41273 0.09896 0.41273 0.09817 0.41319 C 0.09271 0.41736 0.09778 0.41481 0.09218 0.41736 C 0.09166 0.41851 0.09153 0.42037 0.09075 0.42129 C 0.08984 0.42222 0.08867 0.42199 0.08776 0.42268 C 0.08698 0.42291 0.0862 0.42338 0.08541 0.42384 C 0.0832 0.42291 0.08138 0.42314 0.08021 0.41851 C 0.07955 0.4162 0.07981 0.41319 0.07942 0.41064 C 0.07812 0.39814 0.07942 0.41134 0.07799 0.40115 C 0.0776 0.39907 0.07747 0.39676 0.07721 0.39467 C 0.07747 0.38564 0.07747 0.37685 0.07799 0.36782 C 0.07812 0.36458 0.08099 0.35648 0.08177 0.35601 C 0.08242 0.35555 0.0832 0.35509 0.08398 0.35463 C 0.08476 0.35393 0.08541 0.35254 0.0862 0.35185 C 0.08763 0.35069 0.08932 0.35046 0.09075 0.3493 C 0.09166 0.34838 0.09271 0.34722 0.09375 0.34652 C 0.09674 0.34444 0.0983 0.34398 0.10117 0.34259 C 0.11237 0.32939 0.10338 0.33888 0.1358 0.3412 C 0.13776 0.34143 0.13971 0.34213 0.14179 0.34259 C 0.15976 0.35856 0.14817 0.34768 0.18151 0.40926 C 0.18229 0.41064 0.18203 0.41273 0.18229 0.41458 C 0.18255 0.41597 0.18281 0.41713 0.18307 0.41851 C 0.18333 0.42083 0.18346 0.42314 0.18372 0.42523 C 0.18424 0.42801 0.18528 0.43333 0.18528 0.43356 C 0.18528 0.43402 0.18659 0.45439 0.18672 0.45601 C 0.18711 0.45787 0.18776 0.45949 0.18828 0.46134 C 0.18854 0.46388 0.1888 0.46666 0.18906 0.46921 C 0.18984 0.47754 0.18971 0.47338 0.18971 0.47847 L 0.18971 0.4787 " pathEditMode="relative" rAng="0" ptsTypes="AAAAAAAAAAAAAAAAAAAAAAAAA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479" y="2393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125 0 C 0.181 0 0.25 0.069 0.25 0.125 L 0.25 0.25 E" pathEditMode="relative" ptsTypes="">
                                      <p:cBhvr>
                                        <p:cTn id="10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" presetID="5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125 0 C 0.181 0 0.25 0.069 0.25 0.125 L 0.25 0.25 E" pathEditMode="relative" ptsTypes="">
                                      <p:cBhvr>
                                        <p:cTn id="12" dur="2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Объект 6"/>
          <p:cNvPicPr>
            <a:picLocks noGrp="1" noChangeAspect="1"/>
          </p:cNvPicPr>
          <p:nvPr>
            <p:ph sz="half" idx="4294967295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92" t="21187" r="37372" b="21457"/>
          <a:stretch/>
        </p:blipFill>
        <p:spPr>
          <a:xfrm>
            <a:off x="6657276" y="2983484"/>
            <a:ext cx="3940175" cy="2962275"/>
          </a:xfrm>
          <a:prstGeom prst="rect">
            <a:avLst/>
          </a:prstGeom>
          <a:noFill/>
        </p:spPr>
      </p:pic>
      <p:pic>
        <p:nvPicPr>
          <p:cNvPr id="1026" name="Picture 2" descr="Ижма. Церковь Спаса Преображения. фасады, вид с востока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" y="2233756"/>
            <a:ext cx="3364865" cy="4123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585216" y="621792"/>
            <a:ext cx="443484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Церковь Преображения Господня в Ижме.</a:t>
            </a:r>
          </a:p>
          <a:p>
            <a:r>
              <a:rPr lang="ru-RU" b="1" dirty="0" smtClean="0"/>
              <a:t>Церковь</a:t>
            </a:r>
            <a:r>
              <a:rPr lang="ru-RU" b="1" dirty="0"/>
              <a:t>. Не действует. </a:t>
            </a:r>
            <a:r>
              <a:rPr lang="ru-RU" dirty="0"/>
              <a:t> </a:t>
            </a:r>
            <a:r>
              <a:rPr lang="ru-RU" dirty="0"/>
              <a:t/>
            </a:r>
            <a:br>
              <a:rPr lang="ru-RU" dirty="0"/>
            </a:br>
            <a:r>
              <a:rPr lang="ru-RU" b="1" dirty="0"/>
              <a:t>Престолы</a:t>
            </a:r>
            <a:r>
              <a:rPr lang="ru-RU" b="1" dirty="0" smtClean="0"/>
              <a:t>: </a:t>
            </a:r>
            <a:r>
              <a:rPr lang="ru-RU" b="1" u="sng" dirty="0" smtClean="0">
                <a:hlinkClick r:id="rId4"/>
              </a:rPr>
              <a:t>Спаса </a:t>
            </a:r>
            <a:r>
              <a:rPr lang="ru-RU" b="1" u="sng" dirty="0">
                <a:hlinkClick r:id="rId4"/>
              </a:rPr>
              <a:t>Преображения</a:t>
            </a:r>
            <a:r>
              <a:rPr lang="ru-RU" dirty="0"/>
              <a:t/>
            </a:r>
            <a:br>
              <a:rPr lang="ru-RU" dirty="0"/>
            </a:br>
            <a:r>
              <a:rPr lang="ru-RU" b="1" dirty="0"/>
              <a:t>Год постройки</a:t>
            </a:r>
            <a:r>
              <a:rPr lang="ru-RU" b="1" dirty="0" smtClean="0"/>
              <a:t>: </a:t>
            </a:r>
            <a:r>
              <a:rPr lang="ru-RU" dirty="0" smtClean="0"/>
              <a:t>Между </a:t>
            </a:r>
            <a:r>
              <a:rPr lang="ru-RU" dirty="0"/>
              <a:t>1806 и 1828.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6291072" y="905256"/>
            <a:ext cx="467258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Церковь Собора Пресвятой Богородицы в </a:t>
            </a:r>
            <a:r>
              <a:rPr lang="ru-RU" b="1" dirty="0" err="1" smtClean="0"/>
              <a:t>Мошъюге</a:t>
            </a:r>
            <a:r>
              <a:rPr lang="ru-RU" b="1" dirty="0" smtClean="0"/>
              <a:t>.</a:t>
            </a:r>
          </a:p>
          <a:p>
            <a:r>
              <a:rPr lang="ru-RU" b="1" dirty="0" smtClean="0"/>
              <a:t>Деревянная </a:t>
            </a:r>
            <a:r>
              <a:rPr lang="ru-RU" b="1" dirty="0"/>
              <a:t>церковь. Действует. </a:t>
            </a:r>
            <a:endParaRPr lang="ru-RU" b="1" dirty="0" smtClean="0"/>
          </a:p>
          <a:p>
            <a:r>
              <a:rPr lang="ru-RU" b="1" dirty="0" smtClean="0"/>
              <a:t>Престолы: </a:t>
            </a:r>
            <a:r>
              <a:rPr lang="ru-RU" b="1" u="sng" dirty="0" smtClean="0">
                <a:hlinkClick r:id="rId5"/>
              </a:rPr>
              <a:t>Собора </a:t>
            </a:r>
            <a:r>
              <a:rPr lang="ru-RU" b="1" u="sng" dirty="0">
                <a:hlinkClick r:id="rId5"/>
              </a:rPr>
              <a:t>Пресвятой Богородицы</a:t>
            </a:r>
            <a:r>
              <a:rPr lang="ru-RU" dirty="0"/>
              <a:t/>
            </a:r>
            <a:br>
              <a:rPr lang="ru-RU" dirty="0"/>
            </a:br>
            <a:r>
              <a:rPr lang="ru-RU" b="1" dirty="0"/>
              <a:t>Год постройки</a:t>
            </a:r>
            <a:r>
              <a:rPr lang="ru-RU" b="1" dirty="0" smtClean="0"/>
              <a:t>: </a:t>
            </a:r>
            <a:r>
              <a:rPr lang="ru-RU" dirty="0" smtClean="0"/>
              <a:t>Между </a:t>
            </a:r>
            <a:r>
              <a:rPr lang="ru-RU" dirty="0"/>
              <a:t>1875 и 1884.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3890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3218688" y="374904"/>
            <a:ext cx="5202936" cy="17190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Как называется церковь, расположенная в Ласте?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448056" y="2112264"/>
            <a:ext cx="3035808" cy="14447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4302252" y="2584704"/>
            <a:ext cx="3035808" cy="14447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err="1" smtClean="0">
                <a:solidFill>
                  <a:schemeClr val="tx1"/>
                </a:solidFill>
              </a:rPr>
              <a:t>Ахтырской</a:t>
            </a:r>
            <a:r>
              <a:rPr lang="ru-RU" sz="2400" dirty="0" smtClean="0">
                <a:solidFill>
                  <a:schemeClr val="tx1"/>
                </a:solidFill>
              </a:rPr>
              <a:t> иконы Божьей Матери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8229600" y="1862328"/>
            <a:ext cx="3227832" cy="14447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err="1" smtClean="0">
                <a:solidFill>
                  <a:schemeClr val="tx1"/>
                </a:solidFill>
              </a:rPr>
              <a:t>Первомученика</a:t>
            </a:r>
            <a:r>
              <a:rPr lang="ru-RU" sz="2400" dirty="0" smtClean="0">
                <a:solidFill>
                  <a:schemeClr val="tx1"/>
                </a:solidFill>
              </a:rPr>
              <a:t> Архидиакона Стефана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50976" y="2150655"/>
            <a:ext cx="22677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Трёх Вселенских Святителей</a:t>
            </a:r>
            <a:endParaRPr lang="ru-RU" sz="2400" dirty="0"/>
          </a:p>
        </p:txBody>
      </p:sp>
      <p:sp>
        <p:nvSpPr>
          <p:cNvPr id="7" name="Улыбающееся лицо 6"/>
          <p:cNvSpPr/>
          <p:nvPr/>
        </p:nvSpPr>
        <p:spPr>
          <a:xfrm>
            <a:off x="1303020" y="3895344"/>
            <a:ext cx="914400" cy="9144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Улыбающееся лицо 7"/>
          <p:cNvSpPr/>
          <p:nvPr/>
        </p:nvSpPr>
        <p:spPr>
          <a:xfrm>
            <a:off x="9790176" y="3813048"/>
            <a:ext cx="914400" cy="914400"/>
          </a:xfrm>
          <a:prstGeom prst="smileyFace">
            <a:avLst>
              <a:gd name="adj" fmla="val -4653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Улыбающееся лицо 8"/>
          <p:cNvSpPr/>
          <p:nvPr/>
        </p:nvSpPr>
        <p:spPr>
          <a:xfrm>
            <a:off x="5173980" y="4602480"/>
            <a:ext cx="914400" cy="914400"/>
          </a:xfrm>
          <a:prstGeom prst="smileyFace">
            <a:avLst>
              <a:gd name="adj" fmla="val -4653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8354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theme/theme1.xml><?xml version="1.0" encoding="utf-8"?>
<a:theme xmlns:a="http://schemas.openxmlformats.org/drawingml/2006/main" name="Базис">
  <a:themeElements>
    <a:clrScheme name="Базис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Базис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Базис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Базис</Template>
  <TotalTime>307</TotalTime>
  <Words>62</Words>
  <Application>Microsoft Office PowerPoint</Application>
  <PresentationFormat>Широкоэкранный</PresentationFormat>
  <Paragraphs>17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7" baseType="lpstr">
      <vt:lpstr>Arial</vt:lpstr>
      <vt:lpstr>Corbel</vt:lpstr>
      <vt:lpstr>Базис</vt:lpstr>
      <vt:lpstr>Храмы Ижемского района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11</cp:revision>
  <dcterms:created xsi:type="dcterms:W3CDTF">2024-02-19T12:20:22Z</dcterms:created>
  <dcterms:modified xsi:type="dcterms:W3CDTF">2024-02-19T17:27:46Z</dcterms:modified>
</cp:coreProperties>
</file>