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73" r:id="rId9"/>
    <p:sldId id="274" r:id="rId10"/>
    <p:sldId id="275" r:id="rId11"/>
    <p:sldId id="266" r:id="rId12"/>
    <p:sldId id="277" r:id="rId13"/>
    <p:sldId id="280" r:id="rId14"/>
    <p:sldId id="278" r:id="rId15"/>
    <p:sldId id="281" r:id="rId16"/>
    <p:sldId id="279" r:id="rId17"/>
    <p:sldId id="282" r:id="rId18"/>
    <p:sldId id="267" r:id="rId19"/>
    <p:sldId id="276" r:id="rId20"/>
    <p:sldId id="269" r:id="rId21"/>
    <p:sldId id="285" r:id="rId22"/>
    <p:sldId id="286" r:id="rId23"/>
    <p:sldId id="287" r:id="rId24"/>
    <p:sldId id="268" r:id="rId25"/>
    <p:sldId id="284" r:id="rId26"/>
    <p:sldId id="271" r:id="rId27"/>
    <p:sldId id="288" r:id="rId28"/>
    <p:sldId id="289" r:id="rId29"/>
    <p:sldId id="290" r:id="rId30"/>
    <p:sldId id="295" r:id="rId31"/>
    <p:sldId id="272" r:id="rId32"/>
    <p:sldId id="296" r:id="rId33"/>
    <p:sldId id="297" r:id="rId34"/>
    <p:sldId id="299" r:id="rId35"/>
    <p:sldId id="300" r:id="rId36"/>
    <p:sldId id="298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12" r:id="rId46"/>
    <p:sldId id="313" r:id="rId47"/>
    <p:sldId id="314" r:id="rId48"/>
    <p:sldId id="315" r:id="rId49"/>
    <p:sldId id="316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Anx0gNkeRW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79712" y="1772816"/>
            <a:ext cx="4896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err="1" smtClean="0"/>
              <a:t>Кыв</a:t>
            </a:r>
            <a:r>
              <a:rPr lang="ru-RU" sz="5400" b="1" dirty="0" smtClean="0"/>
              <a:t> </a:t>
            </a:r>
            <a:r>
              <a:rPr lang="ru-RU" sz="5400" b="1" dirty="0" err="1" smtClean="0"/>
              <a:t>чукöр</a:t>
            </a:r>
            <a:endParaRPr lang="ru-RU" sz="5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067944" y="4869160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/>
              <a:t>Лöсьöдіс</a:t>
            </a:r>
            <a:r>
              <a:rPr lang="ru-RU" sz="2400" dirty="0" smtClean="0"/>
              <a:t> : Новосёлова Э.А.</a:t>
            </a:r>
            <a:endParaRPr lang="ru-RU" sz="2400" dirty="0"/>
          </a:p>
        </p:txBody>
      </p:sp>
      <p:pic>
        <p:nvPicPr>
          <p:cNvPr id="2051" name="Picture 3" descr="C:\Users\пк\Desktop\1673590245_gas-kvas-com-p-detskii-risunok-knizhki-4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2996740"/>
            <a:ext cx="2160240" cy="1619387"/>
          </a:xfrm>
          <a:prstGeom prst="rect">
            <a:avLst/>
          </a:prstGeom>
          <a:noFill/>
        </p:spPr>
      </p:pic>
      <p:pic>
        <p:nvPicPr>
          <p:cNvPr id="2052" name="Picture 4" descr="C:\Users\пк\Desktop\flag_komi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2756676"/>
            <a:ext cx="3166342" cy="2112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Anx0gNkeRWU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39552" y="1196752"/>
            <a:ext cx="8222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/>
              <a:t>Нёдз</a:t>
            </a:r>
            <a:r>
              <a:rPr lang="ru-RU" sz="3200" b="1" dirty="0" smtClean="0"/>
              <a:t>(овраг)</a:t>
            </a:r>
            <a:endParaRPr lang="ru-RU" sz="3200" dirty="0" smtClean="0"/>
          </a:p>
        </p:txBody>
      </p:sp>
      <p:pic>
        <p:nvPicPr>
          <p:cNvPr id="4" name="Рисунок 3" descr="C:\Users\_ELVIRA_\Desktop\Устье_оврага_впадающего_в_Большую_Сурень_-_panoramio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16832"/>
            <a:ext cx="5940425" cy="3961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Anx0gNkeRWU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39552" y="1196752"/>
            <a:ext cx="8222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3.Вотöс, </a:t>
            </a:r>
            <a:r>
              <a:rPr lang="ru-RU" sz="3200" dirty="0" err="1" smtClean="0"/>
              <a:t>тшак</a:t>
            </a:r>
            <a:endParaRPr lang="ru-RU" sz="3200" dirty="0" smtClean="0"/>
          </a:p>
        </p:txBody>
      </p:sp>
      <p:pic>
        <p:nvPicPr>
          <p:cNvPr id="4" name="Рисунок 3" descr="C:\Users\_ELVIRA_\Desktop\клюква-1-1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3960440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_ELVIRA_\Desktop\1648960481_56-vsegda-pomnim-com-p-dari-lesa-foto-57.jpg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12976"/>
            <a:ext cx="4013473" cy="25850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Anx0gNkeRWU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1520" y="1124744"/>
            <a:ext cx="511256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 smtClean="0">
                <a:latin typeface="+mj-lt"/>
              </a:rPr>
              <a:t>Еджыд</a:t>
            </a:r>
            <a:r>
              <a:rPr lang="ru-RU" sz="3200" dirty="0" smtClean="0">
                <a:latin typeface="+mj-lt"/>
              </a:rPr>
              <a:t> </a:t>
            </a:r>
            <a:r>
              <a:rPr lang="ru-RU" sz="3200" dirty="0" err="1" smtClean="0">
                <a:latin typeface="+mj-lt"/>
              </a:rPr>
              <a:t>гоб</a:t>
            </a:r>
            <a:r>
              <a:rPr lang="ru-RU" sz="3200" dirty="0" smtClean="0">
                <a:latin typeface="+mj-lt"/>
              </a:rPr>
              <a:t>, дона </a:t>
            </a:r>
            <a:r>
              <a:rPr lang="ru-RU" sz="3200" dirty="0" err="1" smtClean="0">
                <a:latin typeface="+mj-lt"/>
              </a:rPr>
              <a:t>гоб-белый</a:t>
            </a:r>
            <a:r>
              <a:rPr lang="ru-RU" sz="3200" dirty="0" smtClean="0">
                <a:latin typeface="+mj-lt"/>
              </a:rPr>
              <a:t> гриб, боровик</a:t>
            </a:r>
          </a:p>
          <a:p>
            <a:endParaRPr lang="ru-RU" dirty="0" smtClean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Дона </a:t>
            </a:r>
            <a:r>
              <a:rPr lang="ru-RU" sz="2000" dirty="0" err="1" smtClean="0">
                <a:latin typeface="+mj-lt"/>
              </a:rPr>
              <a:t>гоб</a:t>
            </a:r>
            <a:r>
              <a:rPr lang="ru-RU" sz="2000" dirty="0" smtClean="0">
                <a:latin typeface="+mj-lt"/>
              </a:rPr>
              <a:t>, </a:t>
            </a:r>
            <a:r>
              <a:rPr lang="ru-RU" sz="2000" dirty="0" err="1" smtClean="0">
                <a:latin typeface="+mj-lt"/>
              </a:rPr>
              <a:t>еджыд</a:t>
            </a:r>
            <a:r>
              <a:rPr lang="ru-RU" sz="2000" dirty="0" smtClean="0">
                <a:latin typeface="+mj-lt"/>
              </a:rPr>
              <a:t> кок,</a:t>
            </a:r>
          </a:p>
          <a:p>
            <a:r>
              <a:rPr lang="ru-RU" sz="2000" dirty="0" err="1" smtClean="0">
                <a:latin typeface="+mj-lt"/>
              </a:rPr>
              <a:t>Наберушка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дорö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лок</a:t>
            </a:r>
            <a:r>
              <a:rPr lang="ru-RU" sz="2000" dirty="0" smtClean="0">
                <a:latin typeface="+mj-lt"/>
              </a:rPr>
              <a:t>!</a:t>
            </a:r>
          </a:p>
          <a:p>
            <a:r>
              <a:rPr lang="ru-RU" sz="2000" dirty="0" err="1" smtClean="0">
                <a:latin typeface="+mj-lt"/>
              </a:rPr>
              <a:t>Нöшта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вöчышт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öтитор</a:t>
            </a:r>
            <a:r>
              <a:rPr lang="ru-RU" sz="2000" dirty="0" smtClean="0">
                <a:latin typeface="+mj-lt"/>
              </a:rPr>
              <a:t>,</a:t>
            </a:r>
          </a:p>
          <a:p>
            <a:r>
              <a:rPr lang="ru-RU" sz="2000" dirty="0" err="1" smtClean="0">
                <a:latin typeface="+mj-lt"/>
              </a:rPr>
              <a:t>Матыс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ёртъястö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тшöтш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кор</a:t>
            </a:r>
            <a:r>
              <a:rPr lang="ru-RU" sz="2000" dirty="0" smtClean="0">
                <a:latin typeface="+mj-lt"/>
              </a:rPr>
              <a:t>.</a:t>
            </a:r>
          </a:p>
          <a:p>
            <a:endParaRPr lang="ru-RU" sz="2000" dirty="0" smtClean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  </a:t>
            </a:r>
            <a:r>
              <a:rPr lang="ru-RU" sz="2000" dirty="0" err="1" smtClean="0">
                <a:latin typeface="+mj-lt"/>
              </a:rPr>
              <a:t>Рöдтöй</a:t>
            </a:r>
            <a:r>
              <a:rPr lang="ru-RU" sz="2000" dirty="0" smtClean="0">
                <a:latin typeface="+mj-lt"/>
              </a:rPr>
              <a:t>, </a:t>
            </a:r>
            <a:r>
              <a:rPr lang="ru-RU" sz="2000" dirty="0" err="1" smtClean="0">
                <a:latin typeface="+mj-lt"/>
              </a:rPr>
              <a:t>гобъяс</a:t>
            </a:r>
            <a:r>
              <a:rPr lang="ru-RU" sz="2000" dirty="0" smtClean="0">
                <a:latin typeface="+mj-lt"/>
              </a:rPr>
              <a:t>, </a:t>
            </a:r>
            <a:r>
              <a:rPr lang="ru-RU" sz="2000" dirty="0" err="1" smtClean="0">
                <a:latin typeface="+mj-lt"/>
              </a:rPr>
              <a:t>пырысь-пыр</a:t>
            </a:r>
            <a:r>
              <a:rPr lang="ru-RU" sz="2000" dirty="0" smtClean="0">
                <a:latin typeface="+mj-lt"/>
              </a:rPr>
              <a:t>!</a:t>
            </a:r>
          </a:p>
          <a:p>
            <a:r>
              <a:rPr lang="ru-RU" sz="2000" dirty="0" smtClean="0">
                <a:latin typeface="+mj-lt"/>
              </a:rPr>
              <a:t>   </a:t>
            </a:r>
            <a:r>
              <a:rPr lang="ru-RU" sz="2000" dirty="0" err="1" smtClean="0">
                <a:latin typeface="+mj-lt"/>
              </a:rPr>
              <a:t>Наберушка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öдйö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тыр</a:t>
            </a:r>
            <a:r>
              <a:rPr lang="ru-RU" sz="2000" dirty="0" smtClean="0">
                <a:latin typeface="+mj-lt"/>
              </a:rPr>
              <a:t>.</a:t>
            </a:r>
          </a:p>
          <a:p>
            <a:r>
              <a:rPr lang="ru-RU" sz="2000" dirty="0" smtClean="0">
                <a:latin typeface="+mj-lt"/>
              </a:rPr>
              <a:t>   Дона </a:t>
            </a:r>
            <a:r>
              <a:rPr lang="ru-RU" sz="2000" dirty="0" err="1" smtClean="0">
                <a:latin typeface="+mj-lt"/>
              </a:rPr>
              <a:t>гостьясöс</a:t>
            </a:r>
            <a:r>
              <a:rPr lang="ru-RU" sz="2000" dirty="0" smtClean="0">
                <a:latin typeface="+mj-lt"/>
              </a:rPr>
              <a:t>  </a:t>
            </a:r>
            <a:r>
              <a:rPr lang="ru-RU" sz="2000" dirty="0" err="1" smtClean="0">
                <a:latin typeface="+mj-lt"/>
              </a:rPr>
              <a:t>моз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нуа</a:t>
            </a:r>
            <a:r>
              <a:rPr lang="ru-RU" sz="2000" dirty="0" smtClean="0">
                <a:latin typeface="+mj-lt"/>
              </a:rPr>
              <a:t>,</a:t>
            </a:r>
          </a:p>
          <a:p>
            <a:r>
              <a:rPr lang="ru-RU" sz="2000" dirty="0" smtClean="0">
                <a:latin typeface="+mj-lt"/>
              </a:rPr>
              <a:t>   </a:t>
            </a:r>
            <a:r>
              <a:rPr lang="ru-RU" sz="2000" dirty="0" err="1" smtClean="0">
                <a:latin typeface="+mj-lt"/>
              </a:rPr>
              <a:t>Гортын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жарита</a:t>
            </a:r>
            <a:r>
              <a:rPr lang="ru-RU" sz="2000" dirty="0" smtClean="0">
                <a:latin typeface="+mj-lt"/>
              </a:rPr>
              <a:t> да </a:t>
            </a:r>
            <a:r>
              <a:rPr lang="ru-RU" sz="2000" dirty="0" err="1" smtClean="0">
                <a:latin typeface="+mj-lt"/>
              </a:rPr>
              <a:t>пуа</a:t>
            </a:r>
            <a:r>
              <a:rPr lang="ru-RU" sz="2000" dirty="0" smtClean="0">
                <a:latin typeface="+mj-lt"/>
              </a:rPr>
              <a:t>.</a:t>
            </a:r>
          </a:p>
          <a:p>
            <a:r>
              <a:rPr lang="ru-RU" sz="2000" dirty="0" smtClean="0">
                <a:latin typeface="+mj-lt"/>
              </a:rPr>
              <a:t>                                          </a:t>
            </a:r>
            <a:r>
              <a:rPr lang="ru-RU" sz="2000" dirty="0" err="1" smtClean="0">
                <a:latin typeface="+mj-lt"/>
              </a:rPr>
              <a:t>А.Шебырев</a:t>
            </a:r>
            <a:endParaRPr lang="ru-RU" sz="2000" dirty="0">
              <a:latin typeface="+mj-lt"/>
            </a:endParaRPr>
          </a:p>
        </p:txBody>
      </p:sp>
      <p:pic>
        <p:nvPicPr>
          <p:cNvPr id="8" name="Рисунок 7" descr="C:\Users\_ELVIRA_\Desktop\1675614917_vsegda-pomnim-com-p-sorta-gribov-foto-13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492896"/>
            <a:ext cx="4600203" cy="3445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Anx0gNkeRWU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51520" y="1196752"/>
            <a:ext cx="597666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err="1" smtClean="0"/>
              <a:t>Гöрд</a:t>
            </a:r>
            <a:r>
              <a:rPr lang="ru-RU" sz="3600" dirty="0" smtClean="0"/>
              <a:t> </a:t>
            </a:r>
            <a:r>
              <a:rPr lang="ru-RU" sz="3600" dirty="0" err="1" smtClean="0"/>
              <a:t>гоб</a:t>
            </a:r>
            <a:endParaRPr lang="ru-RU" sz="36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r>
              <a:rPr lang="ru-RU" sz="2800" dirty="0" smtClean="0"/>
              <a:t>Со и </a:t>
            </a:r>
            <a:r>
              <a:rPr lang="ru-RU" sz="2800" dirty="0" err="1" smtClean="0"/>
              <a:t>гöрд</a:t>
            </a:r>
            <a:r>
              <a:rPr lang="ru-RU" sz="2800" dirty="0" smtClean="0"/>
              <a:t> </a:t>
            </a:r>
            <a:r>
              <a:rPr lang="ru-RU" sz="2800" dirty="0" err="1" smtClean="0"/>
              <a:t>гоб-мича</a:t>
            </a:r>
            <a:r>
              <a:rPr lang="ru-RU" sz="2800" dirty="0" smtClean="0"/>
              <a:t> </a:t>
            </a:r>
            <a:r>
              <a:rPr lang="ru-RU" sz="2800" dirty="0" err="1" smtClean="0"/>
              <a:t>тшак</a:t>
            </a:r>
            <a:r>
              <a:rPr lang="ru-RU" sz="2800" dirty="0" smtClean="0"/>
              <a:t>,</a:t>
            </a:r>
          </a:p>
          <a:p>
            <a:r>
              <a:rPr lang="ru-RU" sz="2800" dirty="0" err="1" smtClean="0"/>
              <a:t>Сійö</a:t>
            </a:r>
            <a:r>
              <a:rPr lang="ru-RU" sz="2800" dirty="0" smtClean="0"/>
              <a:t> </a:t>
            </a:r>
            <a:r>
              <a:rPr lang="ru-RU" sz="2800" dirty="0" err="1" smtClean="0"/>
              <a:t>радейтö</a:t>
            </a:r>
            <a:r>
              <a:rPr lang="ru-RU" sz="2800" dirty="0" smtClean="0"/>
              <a:t> веж </a:t>
            </a:r>
            <a:r>
              <a:rPr lang="ru-RU" sz="2800" dirty="0" err="1" smtClean="0"/>
              <a:t>яг</a:t>
            </a:r>
            <a:r>
              <a:rPr lang="ru-RU" sz="2800" dirty="0" smtClean="0"/>
              <a:t>!</a:t>
            </a:r>
          </a:p>
          <a:p>
            <a:r>
              <a:rPr lang="ru-RU" sz="2800" dirty="0" smtClean="0"/>
              <a:t>Шапка </a:t>
            </a:r>
            <a:r>
              <a:rPr lang="ru-RU" sz="2800" dirty="0" err="1" smtClean="0"/>
              <a:t>пöлöстöма</a:t>
            </a:r>
            <a:r>
              <a:rPr lang="ru-RU" sz="2800" dirty="0" smtClean="0"/>
              <a:t> </a:t>
            </a:r>
            <a:r>
              <a:rPr lang="ru-RU" sz="2800" dirty="0" err="1" smtClean="0"/>
              <a:t>пыр</a:t>
            </a:r>
            <a:r>
              <a:rPr lang="ru-RU" sz="2800" dirty="0" smtClean="0"/>
              <a:t>,</a:t>
            </a:r>
          </a:p>
          <a:p>
            <a:r>
              <a:rPr lang="ru-RU" sz="2800" dirty="0" err="1" smtClean="0"/>
              <a:t>Кокыс</a:t>
            </a:r>
            <a:r>
              <a:rPr lang="ru-RU" sz="2800" dirty="0" smtClean="0"/>
              <a:t> </a:t>
            </a:r>
            <a:r>
              <a:rPr lang="ru-RU" sz="2800" dirty="0" err="1" smtClean="0"/>
              <a:t>крепыд</a:t>
            </a:r>
            <a:r>
              <a:rPr lang="ru-RU" sz="2800" dirty="0" smtClean="0"/>
              <a:t>, </a:t>
            </a:r>
            <a:r>
              <a:rPr lang="ru-RU" sz="2800" dirty="0" err="1" smtClean="0"/>
              <a:t>быттьö</a:t>
            </a:r>
            <a:r>
              <a:rPr lang="ru-RU" sz="2800" dirty="0" smtClean="0"/>
              <a:t> </a:t>
            </a:r>
            <a:r>
              <a:rPr lang="ru-RU" sz="2800" dirty="0" err="1" smtClean="0"/>
              <a:t>мыр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4" name="Рисунок 3" descr="C:\Users\_ELVIRA_\Desktop\0d19f215fbbe860787373f796b8d8cbc.jpe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708920"/>
            <a:ext cx="4083968" cy="3250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Anx0gNkeRWU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187624" y="908720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 smtClean="0"/>
              <a:t>Ягсер</a:t>
            </a:r>
            <a:r>
              <a:rPr lang="ru-RU" sz="3200" dirty="0" smtClean="0"/>
              <a:t>, </a:t>
            </a:r>
            <a:r>
              <a:rPr lang="ru-RU" sz="3200" dirty="0" err="1" smtClean="0"/>
              <a:t>гöнадор</a:t>
            </a:r>
            <a:r>
              <a:rPr lang="ru-RU" sz="3200" dirty="0" smtClean="0"/>
              <a:t> –волнушка розовая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899592" y="3789040"/>
            <a:ext cx="72728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latin typeface="+mj-lt"/>
              </a:rPr>
              <a:t>Сійö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быттьö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гöгрöс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пель</a:t>
            </a:r>
            <a:r>
              <a:rPr lang="ru-RU" sz="2000" dirty="0" smtClean="0">
                <a:latin typeface="+mj-lt"/>
              </a:rPr>
              <a:t>,                  </a:t>
            </a:r>
            <a:r>
              <a:rPr lang="ru-RU" sz="2000" dirty="0" err="1" smtClean="0">
                <a:latin typeface="+mj-lt"/>
              </a:rPr>
              <a:t>Кöні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öти-сэні-й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кык</a:t>
            </a:r>
            <a:r>
              <a:rPr lang="ru-RU" sz="2000" dirty="0" smtClean="0">
                <a:latin typeface="+mj-lt"/>
              </a:rPr>
              <a:t>,</a:t>
            </a:r>
          </a:p>
          <a:p>
            <a:r>
              <a:rPr lang="ru-RU" sz="2000" dirty="0" err="1" smtClean="0">
                <a:latin typeface="+mj-lt"/>
              </a:rPr>
              <a:t>Мортлöн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моз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оз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вöр</a:t>
            </a:r>
            <a:r>
              <a:rPr lang="ru-RU" sz="2000" dirty="0" smtClean="0">
                <a:latin typeface="+mj-lt"/>
              </a:rPr>
              <a:t> и.                      </a:t>
            </a:r>
            <a:r>
              <a:rPr lang="ru-RU" sz="2000" dirty="0" err="1" smtClean="0">
                <a:latin typeface="+mj-lt"/>
              </a:rPr>
              <a:t>Вермас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лоны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сизим</a:t>
            </a:r>
            <a:r>
              <a:rPr lang="ru-RU" sz="2000" dirty="0" smtClean="0">
                <a:latin typeface="+mj-lt"/>
              </a:rPr>
              <a:t>.</a:t>
            </a:r>
          </a:p>
          <a:p>
            <a:r>
              <a:rPr lang="ru-RU" sz="2000" dirty="0" err="1" smtClean="0">
                <a:latin typeface="+mj-lt"/>
              </a:rPr>
              <a:t>Солалöмöн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чöскыд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вель</a:t>
            </a:r>
            <a:r>
              <a:rPr lang="ru-RU" sz="2000" dirty="0" smtClean="0">
                <a:latin typeface="+mj-lt"/>
              </a:rPr>
              <a:t>,                  </a:t>
            </a:r>
            <a:r>
              <a:rPr lang="ru-RU" sz="2000" dirty="0" err="1" smtClean="0">
                <a:latin typeface="+mj-lt"/>
              </a:rPr>
              <a:t>Кутшöм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эськö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тайö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тшак</a:t>
            </a:r>
            <a:r>
              <a:rPr lang="ru-RU" sz="2000" dirty="0" smtClean="0">
                <a:latin typeface="+mj-lt"/>
              </a:rPr>
              <a:t>?</a:t>
            </a:r>
          </a:p>
          <a:p>
            <a:r>
              <a:rPr lang="ru-RU" sz="2000" dirty="0" err="1" smtClean="0">
                <a:latin typeface="+mj-lt"/>
              </a:rPr>
              <a:t>Кылö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яглöн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кöрыс</a:t>
            </a:r>
            <a:r>
              <a:rPr lang="ru-RU" sz="2000" dirty="0" smtClean="0">
                <a:latin typeface="+mj-lt"/>
              </a:rPr>
              <a:t>.                              </a:t>
            </a:r>
            <a:r>
              <a:rPr lang="ru-RU" sz="2000" dirty="0" err="1" smtClean="0">
                <a:latin typeface="+mj-lt"/>
              </a:rPr>
              <a:t>Ягсер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йылысь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висьтыс</a:t>
            </a:r>
            <a:r>
              <a:rPr lang="ru-RU" sz="2000" dirty="0" smtClean="0">
                <a:latin typeface="+mj-lt"/>
              </a:rPr>
              <a:t>.</a:t>
            </a:r>
          </a:p>
          <a:p>
            <a:r>
              <a:rPr lang="ru-RU" sz="2000" dirty="0" err="1" smtClean="0">
                <a:latin typeface="+mj-lt"/>
              </a:rPr>
              <a:t>Сійö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сэтчö-й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петöджык</a:t>
            </a:r>
            <a:r>
              <a:rPr lang="ru-RU" sz="2000" dirty="0" smtClean="0">
                <a:latin typeface="+mj-lt"/>
              </a:rPr>
              <a:t>                     </a:t>
            </a:r>
            <a:r>
              <a:rPr lang="ru-RU" sz="2000" dirty="0" err="1" smtClean="0">
                <a:latin typeface="+mj-lt"/>
              </a:rPr>
              <a:t>Нимсö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сылы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сетіс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яг</a:t>
            </a:r>
            <a:r>
              <a:rPr lang="ru-RU" sz="2000" dirty="0" smtClean="0">
                <a:latin typeface="+mj-lt"/>
              </a:rPr>
              <a:t>,</a:t>
            </a:r>
          </a:p>
          <a:p>
            <a:r>
              <a:rPr lang="ru-RU" sz="2000" dirty="0" err="1" smtClean="0">
                <a:latin typeface="+mj-lt"/>
              </a:rPr>
              <a:t>Ичöлиник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кизьöн</a:t>
            </a:r>
            <a:r>
              <a:rPr lang="ru-RU" sz="2000" dirty="0" smtClean="0">
                <a:latin typeface="+mj-lt"/>
              </a:rPr>
              <a:t>.                               </a:t>
            </a:r>
            <a:r>
              <a:rPr lang="ru-RU" sz="2000" dirty="0" err="1" smtClean="0">
                <a:latin typeface="+mj-lt"/>
              </a:rPr>
              <a:t>Гажа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серöн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кисьтіс</a:t>
            </a:r>
            <a:r>
              <a:rPr lang="ru-RU" sz="2000" dirty="0" smtClean="0">
                <a:latin typeface="+mj-lt"/>
              </a:rPr>
              <a:t>.</a:t>
            </a:r>
          </a:p>
          <a:p>
            <a:r>
              <a:rPr lang="ru-RU" sz="2000" dirty="0" smtClean="0">
                <a:latin typeface="+mj-lt"/>
              </a:rPr>
              <a:t>                                                                                          ( В.Лодыгин)</a:t>
            </a:r>
          </a:p>
          <a:p>
            <a:endParaRPr lang="ru-RU" sz="2000" dirty="0">
              <a:latin typeface="+mj-lt"/>
            </a:endParaRPr>
          </a:p>
        </p:txBody>
      </p:sp>
      <p:pic>
        <p:nvPicPr>
          <p:cNvPr id="5" name="Рисунок 4" descr="C:\Users\_ELVIRA_\Desktop\1205w-46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340768"/>
            <a:ext cx="3672408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Anx0gNkeRWU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39552" y="1196752"/>
            <a:ext cx="8222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err="1" smtClean="0"/>
              <a:t>Мырпом</a:t>
            </a:r>
            <a:r>
              <a:rPr lang="ru-RU" sz="3200" dirty="0" smtClean="0"/>
              <a:t>- морошка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2060848"/>
            <a:ext cx="43924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Он </a:t>
            </a:r>
            <a:r>
              <a:rPr lang="ru-RU" sz="2400" dirty="0" err="1" smtClean="0"/>
              <a:t>кö</a:t>
            </a:r>
            <a:r>
              <a:rPr lang="ru-RU" sz="2400" dirty="0" smtClean="0"/>
              <a:t> </a:t>
            </a:r>
            <a:r>
              <a:rPr lang="ru-RU" sz="2400" dirty="0" err="1" smtClean="0"/>
              <a:t>повзьы-пырав</a:t>
            </a:r>
            <a:r>
              <a:rPr lang="ru-RU" sz="2400" dirty="0" smtClean="0"/>
              <a:t> </a:t>
            </a:r>
            <a:r>
              <a:rPr lang="ru-RU" sz="2400" dirty="0" err="1" smtClean="0"/>
              <a:t>нюрас</a:t>
            </a:r>
            <a:r>
              <a:rPr lang="ru-RU" sz="2400" dirty="0" smtClean="0"/>
              <a:t>-</a:t>
            </a:r>
          </a:p>
          <a:p>
            <a:r>
              <a:rPr lang="ru-RU" sz="2400" dirty="0" err="1" smtClean="0"/>
              <a:t>Изсир</a:t>
            </a:r>
            <a:r>
              <a:rPr lang="ru-RU" sz="2400" dirty="0" smtClean="0"/>
              <a:t> </a:t>
            </a:r>
            <a:r>
              <a:rPr lang="ru-RU" sz="2400" dirty="0" err="1" smtClean="0"/>
              <a:t>сикöтш</a:t>
            </a:r>
            <a:r>
              <a:rPr lang="ru-RU" sz="2400" dirty="0" smtClean="0"/>
              <a:t> </a:t>
            </a:r>
            <a:r>
              <a:rPr lang="ru-RU" sz="2400" dirty="0" err="1" smtClean="0"/>
              <a:t>пыр</a:t>
            </a:r>
            <a:r>
              <a:rPr lang="ru-RU" sz="2400" dirty="0" smtClean="0"/>
              <a:t> и </a:t>
            </a:r>
            <a:r>
              <a:rPr lang="ru-RU" sz="2400" dirty="0" err="1" smtClean="0"/>
              <a:t>сюрас</a:t>
            </a:r>
            <a:r>
              <a:rPr lang="ru-RU" sz="2400" dirty="0" smtClean="0"/>
              <a:t>.</a:t>
            </a:r>
          </a:p>
          <a:p>
            <a:r>
              <a:rPr lang="ru-RU" sz="2400" dirty="0" err="1" smtClean="0"/>
              <a:t>Вутшъяс</a:t>
            </a:r>
            <a:r>
              <a:rPr lang="ru-RU" sz="2400" dirty="0" smtClean="0"/>
              <a:t> </a:t>
            </a:r>
            <a:r>
              <a:rPr lang="ru-RU" sz="2400" dirty="0" err="1" smtClean="0"/>
              <a:t>вылас</a:t>
            </a:r>
            <a:r>
              <a:rPr lang="ru-RU" sz="2400" dirty="0" smtClean="0"/>
              <a:t> </a:t>
            </a:r>
            <a:r>
              <a:rPr lang="ru-RU" sz="2400" dirty="0" err="1" smtClean="0"/>
              <a:t>куйлö</a:t>
            </a:r>
            <a:r>
              <a:rPr lang="ru-RU" sz="2400" dirty="0" smtClean="0"/>
              <a:t> </a:t>
            </a:r>
            <a:r>
              <a:rPr lang="ru-RU" sz="2400" dirty="0" err="1" smtClean="0"/>
              <a:t>гöгöр</a:t>
            </a:r>
            <a:endParaRPr lang="ru-RU" sz="2400" dirty="0" smtClean="0"/>
          </a:p>
          <a:p>
            <a:r>
              <a:rPr lang="ru-RU" sz="2400" dirty="0" err="1" smtClean="0"/>
              <a:t>Шонді</a:t>
            </a:r>
            <a:r>
              <a:rPr lang="ru-RU" sz="2400" dirty="0" smtClean="0"/>
              <a:t> </a:t>
            </a:r>
            <a:r>
              <a:rPr lang="ru-RU" sz="2400" dirty="0" err="1" smtClean="0"/>
              <a:t>рöма</a:t>
            </a:r>
            <a:r>
              <a:rPr lang="ru-RU" sz="2400" dirty="0" smtClean="0"/>
              <a:t> </a:t>
            </a:r>
            <a:r>
              <a:rPr lang="ru-RU" sz="2400" dirty="0" err="1" smtClean="0"/>
              <a:t>янтар</a:t>
            </a:r>
            <a:r>
              <a:rPr lang="ru-RU" sz="2400" dirty="0" smtClean="0"/>
              <a:t> </a:t>
            </a:r>
            <a:r>
              <a:rPr lang="ru-RU" sz="2400" dirty="0" err="1" smtClean="0"/>
              <a:t>гöгыль</a:t>
            </a:r>
            <a:r>
              <a:rPr lang="ru-RU" sz="2400" dirty="0" smtClean="0"/>
              <a:t>.</a:t>
            </a:r>
          </a:p>
          <a:p>
            <a:endParaRPr lang="ru-RU" sz="2400" dirty="0"/>
          </a:p>
        </p:txBody>
      </p:sp>
      <p:pic>
        <p:nvPicPr>
          <p:cNvPr id="5" name="Рисунок 4" descr="C:\Users\_ELVIRA_\Desktop\1651185983_44-vsegda-pomnim-com-p-severnaya-yagoda-moroshka-foto-44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924944"/>
            <a:ext cx="4517529" cy="31565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Anx0gNkeRWU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39552" y="1196752"/>
            <a:ext cx="8222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err="1" smtClean="0"/>
              <a:t>Чöд-черника</a:t>
            </a:r>
            <a:endParaRPr lang="ru-RU" sz="32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39552" y="1628800"/>
            <a:ext cx="45365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/>
              <a:t>Муна</a:t>
            </a:r>
            <a:r>
              <a:rPr lang="ru-RU" sz="2400" dirty="0" smtClean="0"/>
              <a:t> </a:t>
            </a:r>
            <a:r>
              <a:rPr lang="ru-RU" sz="2400" dirty="0" err="1" smtClean="0"/>
              <a:t>ворті</a:t>
            </a:r>
            <a:r>
              <a:rPr lang="ru-RU" sz="2400" dirty="0" smtClean="0"/>
              <a:t> </a:t>
            </a:r>
            <a:r>
              <a:rPr lang="ru-RU" sz="2400" dirty="0" err="1" smtClean="0"/>
              <a:t>гожöмын</a:t>
            </a:r>
            <a:r>
              <a:rPr lang="ru-RU" sz="2400" dirty="0" smtClean="0"/>
              <a:t>,</a:t>
            </a:r>
          </a:p>
          <a:p>
            <a:r>
              <a:rPr lang="ru-RU" sz="2400" dirty="0" err="1" smtClean="0"/>
              <a:t>Виддзöда</a:t>
            </a:r>
            <a:r>
              <a:rPr lang="ru-RU" sz="2400" dirty="0" smtClean="0"/>
              <a:t>, а кок </a:t>
            </a:r>
            <a:r>
              <a:rPr lang="ru-RU" sz="2400" dirty="0" err="1" smtClean="0"/>
              <a:t>улын</a:t>
            </a:r>
            <a:endParaRPr lang="ru-RU" sz="2400" dirty="0" smtClean="0"/>
          </a:p>
          <a:p>
            <a:r>
              <a:rPr lang="ru-RU" sz="2400" dirty="0" err="1" smtClean="0"/>
              <a:t>Быдмö</a:t>
            </a:r>
            <a:r>
              <a:rPr lang="ru-RU" sz="2400" dirty="0" smtClean="0"/>
              <a:t> </a:t>
            </a:r>
            <a:r>
              <a:rPr lang="ru-RU" sz="2400" dirty="0" err="1" smtClean="0"/>
              <a:t>уна</a:t>
            </a:r>
            <a:r>
              <a:rPr lang="ru-RU" sz="2400" dirty="0" smtClean="0"/>
              <a:t> </a:t>
            </a:r>
            <a:r>
              <a:rPr lang="ru-RU" sz="2400" dirty="0" err="1" smtClean="0"/>
              <a:t>чöскыд</a:t>
            </a:r>
            <a:r>
              <a:rPr lang="ru-RU" sz="2400" dirty="0" smtClean="0"/>
              <a:t> </a:t>
            </a:r>
            <a:r>
              <a:rPr lang="ru-RU" sz="2400" dirty="0" err="1" smtClean="0"/>
              <a:t>чöд</a:t>
            </a:r>
            <a:r>
              <a:rPr lang="ru-RU" sz="2400" dirty="0" smtClean="0"/>
              <a:t>.</a:t>
            </a:r>
          </a:p>
          <a:p>
            <a:r>
              <a:rPr lang="ru-RU" sz="2400" dirty="0" err="1" smtClean="0"/>
              <a:t>Рöмыс</a:t>
            </a:r>
            <a:r>
              <a:rPr lang="ru-RU" sz="2400" dirty="0" smtClean="0"/>
              <a:t>  </a:t>
            </a:r>
            <a:r>
              <a:rPr lang="ru-RU" sz="2400" dirty="0" err="1" smtClean="0"/>
              <a:t>пемыдлöз</a:t>
            </a:r>
            <a:r>
              <a:rPr lang="ru-RU" sz="2400" dirty="0" smtClean="0"/>
              <a:t> да </a:t>
            </a:r>
            <a:r>
              <a:rPr lang="ru-RU" sz="2400" dirty="0" err="1" smtClean="0"/>
              <a:t>сьöд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 </a:t>
            </a:r>
          </a:p>
          <a:p>
            <a:r>
              <a:rPr lang="ru-RU" sz="2400" dirty="0" err="1" smtClean="0"/>
              <a:t>Кöть</a:t>
            </a:r>
            <a:r>
              <a:rPr lang="ru-RU" sz="2400" dirty="0" smtClean="0"/>
              <a:t> и  </a:t>
            </a:r>
            <a:r>
              <a:rPr lang="ru-RU" sz="2400" dirty="0" err="1" smtClean="0"/>
              <a:t>чöдйыс</a:t>
            </a:r>
            <a:r>
              <a:rPr lang="ru-RU" sz="2400" dirty="0" smtClean="0"/>
              <a:t> </a:t>
            </a:r>
            <a:r>
              <a:rPr lang="ru-RU" sz="2400" dirty="0" err="1" smtClean="0"/>
              <a:t>вöрас</a:t>
            </a:r>
            <a:r>
              <a:rPr lang="ru-RU" sz="2400" dirty="0" smtClean="0"/>
              <a:t> </a:t>
            </a:r>
            <a:r>
              <a:rPr lang="ru-RU" sz="2400" dirty="0" err="1" smtClean="0"/>
              <a:t>тыр</a:t>
            </a:r>
            <a:r>
              <a:rPr lang="ru-RU" sz="2400" dirty="0" smtClean="0"/>
              <a:t>,</a:t>
            </a:r>
          </a:p>
          <a:p>
            <a:r>
              <a:rPr lang="ru-RU" sz="2400" dirty="0" err="1" smtClean="0"/>
              <a:t>Вотны</a:t>
            </a:r>
            <a:r>
              <a:rPr lang="ru-RU" sz="2400" dirty="0" smtClean="0"/>
              <a:t> </a:t>
            </a:r>
            <a:r>
              <a:rPr lang="ru-RU" sz="2400" dirty="0" err="1" smtClean="0"/>
              <a:t>ковмас</a:t>
            </a:r>
            <a:r>
              <a:rPr lang="ru-RU" sz="2400" dirty="0" smtClean="0"/>
              <a:t> </a:t>
            </a:r>
            <a:r>
              <a:rPr lang="ru-RU" sz="2400" dirty="0" err="1" smtClean="0"/>
              <a:t>сійöс</a:t>
            </a:r>
            <a:r>
              <a:rPr lang="ru-RU" sz="2400" dirty="0" smtClean="0"/>
              <a:t> дыр.</a:t>
            </a:r>
          </a:p>
          <a:p>
            <a:r>
              <a:rPr lang="ru-RU" sz="2400" dirty="0" err="1" smtClean="0"/>
              <a:t>Чунь</a:t>
            </a:r>
            <a:r>
              <a:rPr lang="ru-RU" sz="2400" dirty="0" smtClean="0"/>
              <a:t> </a:t>
            </a:r>
            <a:r>
              <a:rPr lang="ru-RU" sz="2400" dirty="0" err="1" smtClean="0"/>
              <a:t>помъясöн</a:t>
            </a:r>
            <a:r>
              <a:rPr lang="ru-RU" sz="2400" dirty="0" smtClean="0"/>
              <a:t> </a:t>
            </a:r>
            <a:r>
              <a:rPr lang="ru-RU" sz="2400" dirty="0" err="1" smtClean="0"/>
              <a:t>öткöн-öткöн</a:t>
            </a:r>
            <a:endParaRPr lang="ru-RU" sz="2400" dirty="0" smtClean="0"/>
          </a:p>
          <a:p>
            <a:r>
              <a:rPr lang="ru-RU" sz="2400" dirty="0" err="1" smtClean="0"/>
              <a:t>Копрасьöмöн</a:t>
            </a:r>
            <a:r>
              <a:rPr lang="ru-RU" sz="2400" dirty="0" smtClean="0"/>
              <a:t> </a:t>
            </a:r>
            <a:r>
              <a:rPr lang="ru-RU" sz="2400" dirty="0" err="1" smtClean="0"/>
              <a:t>вотыс</a:t>
            </a:r>
            <a:r>
              <a:rPr lang="ru-RU" sz="2400" dirty="0" smtClean="0"/>
              <a:t> </a:t>
            </a:r>
            <a:r>
              <a:rPr lang="ru-RU" sz="2400" dirty="0" err="1" smtClean="0"/>
              <a:t>öкта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 </a:t>
            </a:r>
          </a:p>
          <a:p>
            <a:r>
              <a:rPr lang="ru-RU" sz="2400" dirty="0" err="1" smtClean="0"/>
              <a:t>Вом</a:t>
            </a:r>
            <a:r>
              <a:rPr lang="ru-RU" sz="2400" dirty="0" smtClean="0"/>
              <a:t> </a:t>
            </a:r>
            <a:r>
              <a:rPr lang="ru-RU" sz="2400" dirty="0" err="1" smtClean="0"/>
              <a:t>дорöй</a:t>
            </a:r>
            <a:r>
              <a:rPr lang="ru-RU" sz="2400" dirty="0" smtClean="0"/>
              <a:t> и </a:t>
            </a:r>
            <a:r>
              <a:rPr lang="ru-RU" sz="2400" dirty="0" err="1" smtClean="0"/>
              <a:t>киöй</a:t>
            </a:r>
            <a:r>
              <a:rPr lang="ru-RU" sz="2400" dirty="0" smtClean="0"/>
              <a:t> </a:t>
            </a:r>
            <a:r>
              <a:rPr lang="ru-RU" sz="2400" dirty="0" err="1" smtClean="0"/>
              <a:t>гöрд</a:t>
            </a:r>
            <a:r>
              <a:rPr lang="ru-RU" sz="2400" dirty="0" smtClean="0"/>
              <a:t>-</a:t>
            </a:r>
          </a:p>
          <a:p>
            <a:r>
              <a:rPr lang="ru-RU" sz="2400" dirty="0" smtClean="0"/>
              <a:t>Бура </a:t>
            </a:r>
            <a:r>
              <a:rPr lang="ru-RU" sz="2400" dirty="0" err="1" smtClean="0"/>
              <a:t>краситöма</a:t>
            </a:r>
            <a:r>
              <a:rPr lang="ru-RU" sz="2400" dirty="0" smtClean="0"/>
              <a:t> </a:t>
            </a:r>
            <a:r>
              <a:rPr lang="ru-RU" sz="2400" dirty="0" err="1" smtClean="0"/>
              <a:t>чöд</a:t>
            </a:r>
            <a:r>
              <a:rPr lang="ru-RU" sz="2400" dirty="0" smtClean="0"/>
              <a:t>. </a:t>
            </a:r>
            <a:endParaRPr lang="ru-RU" sz="2400" dirty="0"/>
          </a:p>
        </p:txBody>
      </p:sp>
      <p:pic>
        <p:nvPicPr>
          <p:cNvPr id="5" name="Рисунок 4" descr="C:\Users\_ELVIRA_\Desktop\cee6ef364fdc7215041afc622d14cb3a.jpe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348880"/>
            <a:ext cx="3997622" cy="29324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Anx0gNkeRWU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39552" y="1196752"/>
            <a:ext cx="8222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err="1" smtClean="0"/>
              <a:t>Чöдлач-голубика</a:t>
            </a:r>
            <a:endParaRPr lang="ru-RU" sz="32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95536" y="1772816"/>
            <a:ext cx="41044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/>
              <a:t>Чöдлач</a:t>
            </a:r>
            <a:r>
              <a:rPr lang="ru-RU" sz="2400" dirty="0" smtClean="0"/>
              <a:t> –</a:t>
            </a:r>
            <a:r>
              <a:rPr lang="ru-RU" sz="2400" dirty="0" err="1" smtClean="0"/>
              <a:t>чöдлöн</a:t>
            </a:r>
            <a:r>
              <a:rPr lang="ru-RU" sz="2400" dirty="0" smtClean="0"/>
              <a:t> </a:t>
            </a:r>
            <a:r>
              <a:rPr lang="ru-RU" sz="2400" dirty="0" err="1" smtClean="0"/>
              <a:t>ыджыд</a:t>
            </a:r>
            <a:r>
              <a:rPr lang="ru-RU" sz="2400" dirty="0" smtClean="0"/>
              <a:t> </a:t>
            </a:r>
            <a:r>
              <a:rPr lang="ru-RU" sz="2400" dirty="0" err="1" smtClean="0"/>
              <a:t>вок</a:t>
            </a:r>
            <a:r>
              <a:rPr lang="ru-RU" sz="2400" dirty="0" smtClean="0"/>
              <a:t>.</a:t>
            </a:r>
          </a:p>
          <a:p>
            <a:r>
              <a:rPr lang="ru-RU" sz="2400" dirty="0" err="1" smtClean="0"/>
              <a:t>Сылöн</a:t>
            </a:r>
            <a:r>
              <a:rPr lang="ru-RU" sz="2400" dirty="0" smtClean="0"/>
              <a:t> </a:t>
            </a:r>
            <a:r>
              <a:rPr lang="ru-RU" sz="2400" dirty="0" err="1" smtClean="0"/>
              <a:t>джуджыдджык</a:t>
            </a:r>
            <a:r>
              <a:rPr lang="ru-RU" sz="2400" dirty="0" smtClean="0"/>
              <a:t> и кок.</a:t>
            </a:r>
          </a:p>
          <a:p>
            <a:r>
              <a:rPr lang="ru-RU" sz="2400" dirty="0" err="1" smtClean="0"/>
              <a:t>Кельыдлöз</a:t>
            </a:r>
            <a:r>
              <a:rPr lang="ru-RU" sz="2400" dirty="0" smtClean="0"/>
              <a:t> да </a:t>
            </a:r>
            <a:r>
              <a:rPr lang="ru-RU" sz="2400" dirty="0" err="1" smtClean="0"/>
              <a:t>юмов</a:t>
            </a:r>
            <a:r>
              <a:rPr lang="ru-RU" sz="2400" dirty="0" smtClean="0"/>
              <a:t> </a:t>
            </a:r>
            <a:r>
              <a:rPr lang="ru-RU" sz="2400" dirty="0" err="1" smtClean="0"/>
              <a:t>тусь</a:t>
            </a:r>
            <a:r>
              <a:rPr lang="ru-RU" sz="2400" dirty="0" smtClean="0"/>
              <a:t>,</a:t>
            </a:r>
          </a:p>
          <a:p>
            <a:r>
              <a:rPr lang="ru-RU" sz="2400" dirty="0" err="1" smtClean="0"/>
              <a:t>Сöмын</a:t>
            </a:r>
            <a:r>
              <a:rPr lang="ru-RU" sz="2400" dirty="0" smtClean="0"/>
              <a:t> </a:t>
            </a:r>
            <a:r>
              <a:rPr lang="ru-RU" sz="2400" dirty="0" err="1" smtClean="0"/>
              <a:t>абу</a:t>
            </a:r>
            <a:r>
              <a:rPr lang="ru-RU" sz="2400" dirty="0" smtClean="0"/>
              <a:t> </a:t>
            </a:r>
            <a:r>
              <a:rPr lang="ru-RU" sz="2400" dirty="0" err="1" smtClean="0"/>
              <a:t>гöгрöс-кузь</a:t>
            </a:r>
            <a:r>
              <a:rPr lang="ru-RU" sz="2400" dirty="0" smtClean="0"/>
              <a:t>.</a:t>
            </a:r>
          </a:p>
          <a:p>
            <a:r>
              <a:rPr lang="ru-RU" sz="2400" dirty="0" err="1" smtClean="0"/>
              <a:t>Унджык</a:t>
            </a:r>
            <a:r>
              <a:rPr lang="ru-RU" sz="2400" dirty="0" smtClean="0"/>
              <a:t> </a:t>
            </a:r>
            <a:r>
              <a:rPr lang="ru-RU" sz="2400" dirty="0" err="1" smtClean="0"/>
              <a:t>югыд</a:t>
            </a:r>
            <a:r>
              <a:rPr lang="ru-RU" sz="2400" dirty="0" smtClean="0"/>
              <a:t> </a:t>
            </a:r>
            <a:r>
              <a:rPr lang="ru-RU" sz="2400" dirty="0" err="1" smtClean="0"/>
              <a:t>колö</a:t>
            </a:r>
            <a:r>
              <a:rPr lang="ru-RU" sz="2400" dirty="0" smtClean="0"/>
              <a:t> </a:t>
            </a:r>
            <a:r>
              <a:rPr lang="ru-RU" sz="2400" dirty="0" err="1" smtClean="0"/>
              <a:t>сылы</a:t>
            </a:r>
            <a:r>
              <a:rPr lang="ru-RU" sz="2400" dirty="0" smtClean="0"/>
              <a:t>-</a:t>
            </a:r>
          </a:p>
          <a:p>
            <a:r>
              <a:rPr lang="ru-RU" sz="2400" dirty="0" smtClean="0"/>
              <a:t>Со и </a:t>
            </a:r>
            <a:r>
              <a:rPr lang="ru-RU" sz="2400" dirty="0" err="1" smtClean="0"/>
              <a:t>копыртчöма</a:t>
            </a:r>
            <a:r>
              <a:rPr lang="ru-RU" sz="2400" dirty="0" smtClean="0"/>
              <a:t>  </a:t>
            </a:r>
            <a:r>
              <a:rPr lang="ru-RU" sz="2400" dirty="0" err="1" smtClean="0"/>
              <a:t>вылö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Но, а </a:t>
            </a:r>
            <a:r>
              <a:rPr lang="ru-RU" sz="2400" dirty="0" err="1" smtClean="0"/>
              <a:t>гашкö</a:t>
            </a:r>
            <a:r>
              <a:rPr lang="ru-RU" sz="2400" dirty="0" smtClean="0"/>
              <a:t> ,</a:t>
            </a:r>
            <a:r>
              <a:rPr lang="ru-RU" sz="2400" dirty="0" err="1" smtClean="0"/>
              <a:t>кайö</a:t>
            </a:r>
            <a:r>
              <a:rPr lang="ru-RU" sz="2400" dirty="0" smtClean="0"/>
              <a:t> </a:t>
            </a:r>
            <a:r>
              <a:rPr lang="ru-RU" sz="2400" dirty="0" err="1" smtClean="0"/>
              <a:t>вылö</a:t>
            </a:r>
            <a:r>
              <a:rPr lang="ru-RU" sz="2400" dirty="0" smtClean="0"/>
              <a:t>,</a:t>
            </a:r>
          </a:p>
          <a:p>
            <a:r>
              <a:rPr lang="ru-RU" sz="2400" dirty="0" err="1" smtClean="0"/>
              <a:t>Медым</a:t>
            </a:r>
            <a:r>
              <a:rPr lang="ru-RU" sz="2400" dirty="0" smtClean="0"/>
              <a:t> </a:t>
            </a:r>
            <a:r>
              <a:rPr lang="ru-RU" sz="2400" dirty="0" err="1" smtClean="0"/>
              <a:t>аддзыны</a:t>
            </a:r>
            <a:r>
              <a:rPr lang="ru-RU" sz="2400" dirty="0" smtClean="0"/>
              <a:t> </a:t>
            </a:r>
            <a:r>
              <a:rPr lang="ru-RU" sz="2400" dirty="0" err="1" smtClean="0"/>
              <a:t>зэв</a:t>
            </a:r>
            <a:r>
              <a:rPr lang="ru-RU" sz="2400" dirty="0" smtClean="0"/>
              <a:t> </a:t>
            </a:r>
            <a:r>
              <a:rPr lang="ru-RU" sz="2400" dirty="0" err="1" smtClean="0"/>
              <a:t>ылö</a:t>
            </a:r>
            <a:r>
              <a:rPr lang="ru-RU" sz="2400" dirty="0" smtClean="0"/>
              <a:t> ?</a:t>
            </a:r>
          </a:p>
          <a:p>
            <a:endParaRPr lang="ru-RU" sz="2400" dirty="0"/>
          </a:p>
        </p:txBody>
      </p:sp>
      <p:pic>
        <p:nvPicPr>
          <p:cNvPr id="5" name="Рисунок 4" descr="C:\Users\_ELVIRA_\Desktop\1706915997_binomen-ru-p-sinyaya-prodolgovataya-yagoda-instagram-66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564904"/>
            <a:ext cx="4091955" cy="3331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Anx0gNkeRWU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67544" y="1124744"/>
            <a:ext cx="82227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4.Вöрса </a:t>
            </a:r>
            <a:r>
              <a:rPr lang="ru-RU" sz="3200" dirty="0" err="1" smtClean="0"/>
              <a:t>пемöсъяс</a:t>
            </a:r>
            <a:endParaRPr lang="ru-RU" sz="3200" dirty="0" smtClean="0"/>
          </a:p>
          <a:p>
            <a:pPr algn="ctr"/>
            <a:endParaRPr lang="ru-RU" sz="32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51520" y="1916832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</a:t>
            </a:r>
            <a:r>
              <a:rPr lang="ru-RU" dirty="0" err="1" smtClean="0"/>
              <a:t>Варгыль</a:t>
            </a:r>
            <a:r>
              <a:rPr lang="ru-RU" dirty="0" smtClean="0"/>
              <a:t> </a:t>
            </a:r>
            <a:r>
              <a:rPr lang="ru-RU" dirty="0" err="1" smtClean="0"/>
              <a:t>кока,шоныд</a:t>
            </a:r>
            <a:r>
              <a:rPr lang="ru-RU" dirty="0" smtClean="0"/>
              <a:t> пася.</a:t>
            </a:r>
          </a:p>
          <a:p>
            <a:r>
              <a:rPr lang="ru-RU" dirty="0" smtClean="0"/>
              <a:t>  </a:t>
            </a:r>
            <a:r>
              <a:rPr lang="ru-RU" dirty="0" err="1" smtClean="0"/>
              <a:t>Парма-ягын</a:t>
            </a:r>
            <a:r>
              <a:rPr lang="ru-RU" dirty="0" smtClean="0"/>
              <a:t> </a:t>
            </a:r>
            <a:r>
              <a:rPr lang="ru-RU" dirty="0" err="1" smtClean="0"/>
              <a:t>тапикасьö</a:t>
            </a:r>
            <a:r>
              <a:rPr lang="ru-RU" dirty="0" smtClean="0"/>
              <a:t>.</a:t>
            </a:r>
          </a:p>
          <a:p>
            <a:r>
              <a:rPr lang="ru-RU" dirty="0" smtClean="0"/>
              <a:t>  </a:t>
            </a:r>
            <a:r>
              <a:rPr lang="ru-RU" dirty="0" err="1" smtClean="0"/>
              <a:t>Лэчыд</a:t>
            </a:r>
            <a:r>
              <a:rPr lang="ru-RU" dirty="0" smtClean="0"/>
              <a:t> </a:t>
            </a:r>
            <a:r>
              <a:rPr lang="ru-RU" dirty="0" err="1" smtClean="0"/>
              <a:t>гыжъя-пуö</a:t>
            </a:r>
            <a:r>
              <a:rPr lang="ru-RU" dirty="0" smtClean="0"/>
              <a:t> </a:t>
            </a:r>
            <a:r>
              <a:rPr lang="ru-RU" dirty="0" err="1" smtClean="0"/>
              <a:t>кайö</a:t>
            </a:r>
            <a:r>
              <a:rPr lang="ru-RU" dirty="0" smtClean="0"/>
              <a:t>.</a:t>
            </a:r>
          </a:p>
          <a:p>
            <a:r>
              <a:rPr lang="ru-RU" dirty="0" smtClean="0"/>
              <a:t>  </a:t>
            </a:r>
            <a:r>
              <a:rPr lang="ru-RU" dirty="0" err="1" smtClean="0"/>
              <a:t>Тöвнас</a:t>
            </a:r>
            <a:r>
              <a:rPr lang="ru-RU" dirty="0" smtClean="0"/>
              <a:t> </a:t>
            </a:r>
            <a:r>
              <a:rPr lang="ru-RU" dirty="0" err="1" smtClean="0"/>
              <a:t>узьö,коді</a:t>
            </a:r>
            <a:r>
              <a:rPr lang="ru-RU" dirty="0" smtClean="0"/>
              <a:t> </a:t>
            </a:r>
            <a:r>
              <a:rPr lang="ru-RU" dirty="0" err="1" smtClean="0"/>
              <a:t>тайö</a:t>
            </a:r>
            <a:r>
              <a:rPr lang="ru-RU" dirty="0" smtClean="0"/>
              <a:t>? (</a:t>
            </a:r>
            <a:r>
              <a:rPr lang="ru-RU" dirty="0" err="1" smtClean="0"/>
              <a:t>ош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5" name="Рисунок 4" descr="C:\Users\_ELVIRA_\Desktop\2017Animals___Bears_Large_brown_bear_with_cubs_walking_along_the_green_grass_116740_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204864"/>
            <a:ext cx="5173883" cy="34430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Anx0gNkeRWU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83568" y="1556792"/>
            <a:ext cx="496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/>
              <a:t>Зэв</a:t>
            </a:r>
            <a:r>
              <a:rPr lang="ru-RU" sz="2400" dirty="0" smtClean="0"/>
              <a:t> </a:t>
            </a:r>
            <a:r>
              <a:rPr lang="ru-RU" sz="2400" dirty="0" err="1" smtClean="0"/>
              <a:t>кузь</a:t>
            </a:r>
            <a:r>
              <a:rPr lang="ru-RU" sz="2400" dirty="0" smtClean="0"/>
              <a:t> </a:t>
            </a:r>
            <a:r>
              <a:rPr lang="ru-RU" sz="2400" dirty="0" err="1" smtClean="0"/>
              <a:t>пеля,дженьыд</a:t>
            </a:r>
            <a:r>
              <a:rPr lang="ru-RU" sz="2400" dirty="0" smtClean="0"/>
              <a:t> </a:t>
            </a:r>
            <a:r>
              <a:rPr lang="ru-RU" sz="2400" dirty="0" err="1" smtClean="0"/>
              <a:t>бож</a:t>
            </a:r>
            <a:r>
              <a:rPr lang="ru-RU" sz="2400" dirty="0" smtClean="0"/>
              <a:t>.</a:t>
            </a:r>
          </a:p>
          <a:p>
            <a:r>
              <a:rPr lang="ru-RU" sz="2400" dirty="0" err="1" smtClean="0"/>
              <a:t>Полö</a:t>
            </a:r>
            <a:r>
              <a:rPr lang="ru-RU" sz="2400" dirty="0" smtClean="0"/>
              <a:t> </a:t>
            </a:r>
            <a:r>
              <a:rPr lang="ru-RU" sz="2400" dirty="0" err="1" smtClean="0"/>
              <a:t>быдторйысь</a:t>
            </a:r>
            <a:r>
              <a:rPr lang="ru-RU" sz="2400" dirty="0" smtClean="0"/>
              <a:t> </a:t>
            </a:r>
            <a:r>
              <a:rPr lang="ru-RU" sz="2400" dirty="0" err="1" smtClean="0"/>
              <a:t>нэм</a:t>
            </a:r>
            <a:r>
              <a:rPr lang="ru-RU" sz="2400" dirty="0" smtClean="0"/>
              <a:t> </a:t>
            </a:r>
            <a:r>
              <a:rPr lang="ru-RU" sz="2400" dirty="0" err="1" smtClean="0"/>
              <a:t>чöж</a:t>
            </a:r>
            <a:r>
              <a:rPr lang="ru-RU" sz="2400" dirty="0" smtClean="0"/>
              <a:t>. ( </a:t>
            </a:r>
            <a:r>
              <a:rPr lang="ru-RU" sz="2400" dirty="0" err="1" smtClean="0"/>
              <a:t>кöч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pic>
        <p:nvPicPr>
          <p:cNvPr id="6" name="Рисунок 5" descr="C:\Users\_ELVIRA_\Desktop\заяц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420888"/>
            <a:ext cx="4957749" cy="36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Anx0gNkeRWU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39552" y="1196752"/>
            <a:ext cx="822273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/>
              <a:t>Тайö</a:t>
            </a:r>
            <a:r>
              <a:rPr lang="ru-RU" sz="2400" dirty="0" smtClean="0"/>
              <a:t> </a:t>
            </a:r>
            <a:r>
              <a:rPr lang="ru-RU" sz="2400" dirty="0" err="1" smtClean="0"/>
              <a:t>кыв</a:t>
            </a:r>
            <a:r>
              <a:rPr lang="ru-RU" sz="2400" dirty="0" smtClean="0"/>
              <a:t> </a:t>
            </a:r>
            <a:r>
              <a:rPr lang="ru-RU" sz="2400" dirty="0" err="1" smtClean="0"/>
              <a:t>кудъяс</a:t>
            </a:r>
            <a:r>
              <a:rPr lang="ru-RU" sz="2400" dirty="0" smtClean="0"/>
              <a:t> </a:t>
            </a:r>
            <a:r>
              <a:rPr lang="ru-RU" sz="2400" dirty="0" err="1" smtClean="0"/>
              <a:t>пыртöмаöсь</a:t>
            </a:r>
            <a:r>
              <a:rPr lang="ru-RU" sz="2400" dirty="0" smtClean="0"/>
              <a:t> </a:t>
            </a:r>
            <a:r>
              <a:rPr lang="ru-RU" sz="2400" dirty="0" err="1" smtClean="0"/>
              <a:t>важмöм</a:t>
            </a:r>
            <a:r>
              <a:rPr lang="ru-RU" sz="2400" dirty="0" smtClean="0"/>
              <a:t>, </a:t>
            </a:r>
            <a:r>
              <a:rPr lang="ru-RU" sz="2400" dirty="0" err="1" smtClean="0"/>
              <a:t>шоча</a:t>
            </a:r>
            <a:r>
              <a:rPr lang="ru-RU" sz="2400" dirty="0" smtClean="0"/>
              <a:t> </a:t>
            </a:r>
            <a:r>
              <a:rPr lang="ru-RU" sz="2400" dirty="0" err="1" smtClean="0"/>
              <a:t>паныдасьлысь</a:t>
            </a:r>
            <a:r>
              <a:rPr lang="ru-RU" sz="2400" dirty="0" smtClean="0"/>
              <a:t> </a:t>
            </a:r>
            <a:r>
              <a:rPr lang="ru-RU" sz="2400" dirty="0" err="1" smtClean="0"/>
              <a:t>кывъяс</a:t>
            </a:r>
            <a:r>
              <a:rPr lang="ru-RU" sz="2400" dirty="0" smtClean="0"/>
              <a:t>, </a:t>
            </a:r>
            <a:r>
              <a:rPr lang="ru-RU" sz="2400" dirty="0" err="1" smtClean="0"/>
              <a:t>кодъяслысь</a:t>
            </a:r>
            <a:r>
              <a:rPr lang="ru-RU" sz="2400" dirty="0" smtClean="0"/>
              <a:t> </a:t>
            </a:r>
            <a:r>
              <a:rPr lang="ru-RU" sz="2400" dirty="0" err="1" smtClean="0"/>
              <a:t>вежöртассö</a:t>
            </a:r>
            <a:r>
              <a:rPr lang="ru-RU" sz="2400" dirty="0" smtClean="0"/>
              <a:t> </a:t>
            </a:r>
            <a:r>
              <a:rPr lang="ru-RU" sz="2400" dirty="0" err="1" smtClean="0"/>
              <a:t>колö</a:t>
            </a:r>
            <a:r>
              <a:rPr lang="ru-RU" sz="2400" dirty="0" smtClean="0"/>
              <a:t>  </a:t>
            </a:r>
            <a:r>
              <a:rPr lang="ru-RU" sz="2400" dirty="0" err="1" smtClean="0"/>
              <a:t>тöдны</a:t>
            </a:r>
            <a:r>
              <a:rPr lang="ru-RU" sz="2400" dirty="0" smtClean="0"/>
              <a:t>   </a:t>
            </a:r>
            <a:r>
              <a:rPr lang="ru-RU" sz="2400" dirty="0" err="1" smtClean="0"/>
              <a:t>начальнöй</a:t>
            </a:r>
            <a:r>
              <a:rPr lang="ru-RU" sz="2400" dirty="0" smtClean="0"/>
              <a:t> </a:t>
            </a:r>
            <a:r>
              <a:rPr lang="ru-RU" sz="2400" dirty="0" err="1" smtClean="0"/>
              <a:t>школаын</a:t>
            </a:r>
            <a:r>
              <a:rPr lang="ru-RU" sz="2400" dirty="0" smtClean="0"/>
              <a:t> </a:t>
            </a:r>
            <a:r>
              <a:rPr lang="ru-RU" sz="2400" dirty="0" err="1" smtClean="0"/>
              <a:t>кыв</a:t>
            </a:r>
            <a:r>
              <a:rPr lang="ru-RU" sz="2400" dirty="0" smtClean="0"/>
              <a:t> да </a:t>
            </a:r>
            <a:r>
              <a:rPr lang="ru-RU" sz="2400" dirty="0" err="1" smtClean="0"/>
              <a:t>лыддьысян</a:t>
            </a:r>
            <a:r>
              <a:rPr lang="ru-RU" sz="2400" dirty="0" smtClean="0"/>
              <a:t> </a:t>
            </a:r>
            <a:r>
              <a:rPr lang="ru-RU" sz="2400" dirty="0" err="1" smtClean="0"/>
              <a:t>урокъяс</a:t>
            </a:r>
            <a:r>
              <a:rPr lang="ru-RU" sz="2400" dirty="0" smtClean="0"/>
              <a:t> </a:t>
            </a:r>
            <a:r>
              <a:rPr lang="ru-RU" sz="2400" dirty="0" err="1" smtClean="0"/>
              <a:t>вылын.Кыв</a:t>
            </a:r>
            <a:r>
              <a:rPr lang="ru-RU" sz="2400" dirty="0" smtClean="0"/>
              <a:t> </a:t>
            </a:r>
            <a:r>
              <a:rPr lang="ru-RU" sz="2400" dirty="0" err="1" smtClean="0"/>
              <a:t>чукöръясыс</a:t>
            </a:r>
            <a:r>
              <a:rPr lang="ru-RU" sz="2400" dirty="0" smtClean="0"/>
              <a:t> </a:t>
            </a:r>
            <a:r>
              <a:rPr lang="ru-RU" sz="2400" dirty="0" err="1" smtClean="0"/>
              <a:t>йитчöмаöсь</a:t>
            </a:r>
            <a:r>
              <a:rPr lang="ru-RU" sz="2400" dirty="0" smtClean="0"/>
              <a:t> </a:t>
            </a:r>
            <a:r>
              <a:rPr lang="ru-RU" sz="2400" dirty="0" err="1" smtClean="0"/>
              <a:t>торъя</a:t>
            </a:r>
            <a:r>
              <a:rPr lang="ru-RU" sz="2400" dirty="0" smtClean="0"/>
              <a:t> </a:t>
            </a:r>
            <a:r>
              <a:rPr lang="ru-RU" sz="2400" dirty="0" err="1" smtClean="0"/>
              <a:t>темаясö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1.Лэбачьяс</a:t>
            </a:r>
          </a:p>
          <a:p>
            <a:r>
              <a:rPr lang="ru-RU" sz="2400" dirty="0" smtClean="0"/>
              <a:t>2.Вöр, </a:t>
            </a:r>
            <a:r>
              <a:rPr lang="ru-RU" sz="2400" dirty="0" err="1" smtClean="0"/>
              <a:t>му</a:t>
            </a:r>
            <a:r>
              <a:rPr lang="ru-RU" sz="2400" dirty="0" smtClean="0"/>
              <a:t> </a:t>
            </a:r>
            <a:r>
              <a:rPr lang="ru-RU" sz="2400" dirty="0" err="1" smtClean="0"/>
              <a:t>веркöс</a:t>
            </a:r>
            <a:r>
              <a:rPr lang="ru-RU" sz="2400" dirty="0" smtClean="0"/>
              <a:t> </a:t>
            </a:r>
            <a:r>
              <a:rPr lang="ru-RU" sz="2400" dirty="0" err="1" smtClean="0"/>
              <a:t>нимъяс</a:t>
            </a:r>
            <a:endParaRPr lang="ru-RU" sz="2400" dirty="0" smtClean="0"/>
          </a:p>
          <a:p>
            <a:r>
              <a:rPr lang="ru-RU" sz="2400" dirty="0" smtClean="0"/>
              <a:t>3.Вотöс, </a:t>
            </a:r>
            <a:r>
              <a:rPr lang="ru-RU" sz="2400" dirty="0" err="1" smtClean="0"/>
              <a:t>тшак</a:t>
            </a:r>
            <a:endParaRPr lang="ru-RU" sz="2400" dirty="0" smtClean="0"/>
          </a:p>
          <a:p>
            <a:r>
              <a:rPr lang="ru-RU" sz="2400" dirty="0" smtClean="0"/>
              <a:t>4.Вöрса </a:t>
            </a:r>
            <a:r>
              <a:rPr lang="ru-RU" sz="2400" dirty="0" err="1" smtClean="0"/>
              <a:t>пемöсъяс</a:t>
            </a:r>
            <a:endParaRPr lang="ru-RU" sz="2400" dirty="0" smtClean="0"/>
          </a:p>
          <a:p>
            <a:r>
              <a:rPr lang="ru-RU" sz="2400" dirty="0" smtClean="0"/>
              <a:t>5. </a:t>
            </a:r>
            <a:r>
              <a:rPr lang="ru-RU" sz="2400" dirty="0" err="1" smtClean="0"/>
              <a:t>Кыйсьöм-вöралöмкод</a:t>
            </a:r>
            <a:r>
              <a:rPr lang="ru-RU" sz="2400" dirty="0" smtClean="0"/>
              <a:t> </a:t>
            </a:r>
            <a:r>
              <a:rPr lang="ru-RU" sz="2400" dirty="0" err="1" smtClean="0"/>
              <a:t>йитчöм</a:t>
            </a:r>
            <a:r>
              <a:rPr lang="ru-RU" sz="2400" dirty="0" smtClean="0"/>
              <a:t> </a:t>
            </a:r>
            <a:r>
              <a:rPr lang="ru-RU" sz="2400" dirty="0" err="1" smtClean="0"/>
              <a:t>кывъяс</a:t>
            </a:r>
            <a:endParaRPr lang="ru-RU" sz="2400" dirty="0" smtClean="0"/>
          </a:p>
          <a:p>
            <a:r>
              <a:rPr lang="ru-RU" sz="2400" dirty="0" smtClean="0"/>
              <a:t>6.Видз- </a:t>
            </a:r>
            <a:r>
              <a:rPr lang="ru-RU" sz="2400" dirty="0" err="1" smtClean="0"/>
              <a:t>му</a:t>
            </a:r>
            <a:r>
              <a:rPr lang="ru-RU" sz="2400" dirty="0" smtClean="0"/>
              <a:t> </a:t>
            </a:r>
            <a:r>
              <a:rPr lang="ru-RU" sz="2400" dirty="0" err="1" smtClean="0"/>
              <a:t>овмöс</a:t>
            </a:r>
            <a:r>
              <a:rPr lang="ru-RU" sz="2400" dirty="0" smtClean="0"/>
              <a:t> </a:t>
            </a:r>
            <a:r>
              <a:rPr lang="ru-RU" sz="2400" dirty="0" err="1" smtClean="0"/>
              <a:t>вöдитöмкöд</a:t>
            </a:r>
            <a:r>
              <a:rPr lang="ru-RU" sz="2400" dirty="0" smtClean="0"/>
              <a:t> </a:t>
            </a:r>
            <a:r>
              <a:rPr lang="ru-RU" sz="2400" dirty="0" err="1" smtClean="0"/>
              <a:t>йитчöм</a:t>
            </a:r>
            <a:r>
              <a:rPr lang="ru-RU" sz="2400" dirty="0" smtClean="0"/>
              <a:t> </a:t>
            </a:r>
            <a:r>
              <a:rPr lang="ru-RU" sz="2400" dirty="0" err="1" smtClean="0"/>
              <a:t>кывъяс</a:t>
            </a:r>
            <a:endParaRPr lang="ru-RU" sz="2400" dirty="0" smtClean="0"/>
          </a:p>
          <a:p>
            <a:r>
              <a:rPr lang="ru-RU" sz="2400" dirty="0" smtClean="0"/>
              <a:t>7. </a:t>
            </a:r>
            <a:r>
              <a:rPr lang="ru-RU" sz="2400" dirty="0" err="1" smtClean="0"/>
              <a:t>Быдмöгъяс</a:t>
            </a:r>
            <a:endParaRPr lang="ru-RU" sz="2400" dirty="0" smtClean="0"/>
          </a:p>
          <a:p>
            <a:r>
              <a:rPr lang="ru-RU" sz="2400" dirty="0" smtClean="0"/>
              <a:t>8. </a:t>
            </a:r>
            <a:r>
              <a:rPr lang="ru-RU" sz="2400" dirty="0" err="1" smtClean="0"/>
              <a:t>Важмöм</a:t>
            </a:r>
            <a:r>
              <a:rPr lang="ru-RU" sz="2400" dirty="0" smtClean="0"/>
              <a:t> </a:t>
            </a:r>
            <a:r>
              <a:rPr lang="ru-RU" sz="2400" dirty="0" err="1" smtClean="0"/>
              <a:t>кывъяс</a:t>
            </a:r>
            <a:endParaRPr lang="ru-RU" sz="2400" dirty="0" smtClean="0"/>
          </a:p>
          <a:p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Anx0gNkeRWU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39552" y="1196752"/>
            <a:ext cx="8222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5.Кыйсьöм-вöралöмкод </a:t>
            </a:r>
            <a:r>
              <a:rPr lang="ru-RU" sz="3200" dirty="0" err="1" smtClean="0"/>
              <a:t>йитчöм</a:t>
            </a:r>
            <a:r>
              <a:rPr lang="ru-RU" sz="3200" dirty="0" smtClean="0"/>
              <a:t> </a:t>
            </a:r>
            <a:r>
              <a:rPr lang="ru-RU" sz="3200" dirty="0" err="1" smtClean="0"/>
              <a:t>кывъяс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1916832"/>
            <a:ext cx="86638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 smtClean="0"/>
              <a:t>Лямпа</a:t>
            </a:r>
            <a:r>
              <a:rPr lang="ru-RU" sz="2400" b="1" dirty="0" smtClean="0"/>
              <a:t> (</a:t>
            </a:r>
            <a:r>
              <a:rPr lang="ru-RU" sz="2400" b="1" dirty="0" err="1" smtClean="0"/>
              <a:t>лямпа</a:t>
            </a:r>
            <a:r>
              <a:rPr lang="ru-RU" sz="2400" b="1" dirty="0" smtClean="0"/>
              <a:t>)-</a:t>
            </a:r>
            <a:r>
              <a:rPr lang="ru-RU" sz="2400" b="1" dirty="0" err="1" smtClean="0"/>
              <a:t>дженьыд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паськыд</a:t>
            </a:r>
            <a:r>
              <a:rPr lang="ru-RU" sz="2400" b="1" dirty="0" smtClean="0"/>
              <a:t> лыжи (</a:t>
            </a:r>
            <a:r>
              <a:rPr lang="ru-RU" sz="2400" b="1" dirty="0" err="1" smtClean="0"/>
              <a:t>абу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эжöма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камысöн</a:t>
            </a:r>
            <a:r>
              <a:rPr lang="ru-RU" sz="2400" b="1" dirty="0" smtClean="0"/>
              <a:t>)</a:t>
            </a:r>
            <a:endParaRPr lang="ru-RU" sz="2400" dirty="0" smtClean="0"/>
          </a:p>
          <a:p>
            <a:endParaRPr lang="ru-RU" sz="2400" dirty="0"/>
          </a:p>
        </p:txBody>
      </p:sp>
      <p:pic>
        <p:nvPicPr>
          <p:cNvPr id="5" name="Рисунок 4" descr="C:\Users\_ELVIRA_\Desktop\lzig_w-dxu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492896"/>
            <a:ext cx="5000263" cy="3338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Anx0gNkeRWU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83568" y="1484784"/>
            <a:ext cx="31390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 smtClean="0"/>
              <a:t>Лызь</a:t>
            </a:r>
            <a:r>
              <a:rPr lang="ru-RU" sz="2400" b="1" dirty="0" smtClean="0"/>
              <a:t> (лыжи)</a:t>
            </a:r>
          </a:p>
          <a:p>
            <a:r>
              <a:rPr lang="ru-RU" sz="2400" b="1" dirty="0" smtClean="0"/>
              <a:t>-</a:t>
            </a:r>
            <a:r>
              <a:rPr lang="ru-RU" sz="2400" b="1" dirty="0" err="1" smtClean="0"/>
              <a:t>камысöн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эжöм</a:t>
            </a:r>
            <a:r>
              <a:rPr lang="ru-RU" sz="2400" b="1" dirty="0" smtClean="0"/>
              <a:t> лыжи</a:t>
            </a:r>
            <a:endParaRPr lang="ru-RU" sz="2400" dirty="0"/>
          </a:p>
        </p:txBody>
      </p:sp>
      <p:pic>
        <p:nvPicPr>
          <p:cNvPr id="6" name="Рисунок 5" descr="C:\Users\_ELVIRA_\Desktop\8668467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697555" y="1351119"/>
            <a:ext cx="5000263" cy="42594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Anx0gNkeRWU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83568" y="1484784"/>
            <a:ext cx="75613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Лаз( </a:t>
            </a:r>
            <a:r>
              <a:rPr lang="ru-RU" sz="2400" b="1" dirty="0" err="1" smtClean="0"/>
              <a:t>лузан</a:t>
            </a:r>
            <a:r>
              <a:rPr lang="ru-RU" sz="2400" dirty="0" smtClean="0"/>
              <a:t>)-</a:t>
            </a:r>
            <a:r>
              <a:rPr lang="ru-RU" sz="2400" dirty="0" err="1" smtClean="0"/>
              <a:t>кык</a:t>
            </a:r>
            <a:r>
              <a:rPr lang="ru-RU" sz="2400" dirty="0" smtClean="0"/>
              <a:t> </a:t>
            </a:r>
            <a:r>
              <a:rPr lang="ru-RU" sz="2400" dirty="0" err="1" smtClean="0"/>
              <a:t>повста</a:t>
            </a:r>
            <a:r>
              <a:rPr lang="ru-RU" sz="2400" dirty="0" smtClean="0"/>
              <a:t> ( </a:t>
            </a:r>
            <a:r>
              <a:rPr lang="ru-RU" sz="2400" dirty="0" err="1" smtClean="0"/>
              <a:t>улыс</a:t>
            </a:r>
            <a:r>
              <a:rPr lang="ru-RU" sz="2400" dirty="0" smtClean="0"/>
              <a:t> </a:t>
            </a:r>
            <a:r>
              <a:rPr lang="ru-RU" sz="2400" dirty="0" err="1" smtClean="0"/>
              <a:t>дöра</a:t>
            </a:r>
            <a:r>
              <a:rPr lang="ru-RU" sz="2400" dirty="0" smtClean="0"/>
              <a:t>, </a:t>
            </a:r>
            <a:r>
              <a:rPr lang="ru-RU" sz="2400" dirty="0" err="1" smtClean="0"/>
              <a:t>вылысыс-кучикысь</a:t>
            </a:r>
            <a:r>
              <a:rPr lang="ru-RU" sz="2400" dirty="0" smtClean="0"/>
              <a:t>) </a:t>
            </a:r>
          </a:p>
          <a:p>
            <a:r>
              <a:rPr lang="ru-RU" sz="2400" dirty="0" err="1" smtClean="0"/>
              <a:t>кышöд</a:t>
            </a:r>
            <a:r>
              <a:rPr lang="ru-RU" sz="2400" dirty="0" smtClean="0"/>
              <a:t> ,</a:t>
            </a:r>
            <a:r>
              <a:rPr lang="ru-RU" sz="2400" dirty="0" err="1" smtClean="0"/>
              <a:t>коді</a:t>
            </a:r>
            <a:r>
              <a:rPr lang="ru-RU" sz="2400" dirty="0" smtClean="0"/>
              <a:t> </a:t>
            </a:r>
            <a:r>
              <a:rPr lang="ru-RU" sz="2400" dirty="0" err="1" smtClean="0"/>
              <a:t>видзліс</a:t>
            </a:r>
            <a:r>
              <a:rPr lang="ru-RU" sz="2400" dirty="0" smtClean="0"/>
              <a:t> </a:t>
            </a:r>
            <a:r>
              <a:rPr lang="ru-RU" sz="2400" dirty="0" err="1" smtClean="0"/>
              <a:t>зэрысь</a:t>
            </a:r>
            <a:endParaRPr lang="ru-RU" sz="2400" dirty="0"/>
          </a:p>
        </p:txBody>
      </p:sp>
      <p:pic>
        <p:nvPicPr>
          <p:cNvPr id="5" name="Рисунок 4" descr="C:\Users\_ELVIRA_\Desktop\Z4dmQSPHUc4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492896"/>
            <a:ext cx="3819645" cy="3270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Anx0gNkeRWU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83568" y="1484784"/>
            <a:ext cx="7754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 smtClean="0"/>
              <a:t>Козъян</a:t>
            </a:r>
            <a:r>
              <a:rPr lang="ru-RU" sz="2400" dirty="0" smtClean="0"/>
              <a:t> (кольцо)-</a:t>
            </a:r>
            <a:r>
              <a:rPr lang="ru-RU" sz="2400" dirty="0" err="1" smtClean="0"/>
              <a:t>вöняс</a:t>
            </a:r>
            <a:r>
              <a:rPr lang="ru-RU" sz="2400" dirty="0" smtClean="0"/>
              <a:t> </a:t>
            </a:r>
            <a:r>
              <a:rPr lang="ru-RU" sz="2400" dirty="0" err="1" smtClean="0"/>
              <a:t>гöгыль</a:t>
            </a:r>
            <a:r>
              <a:rPr lang="ru-RU" sz="2400" dirty="0" smtClean="0"/>
              <a:t> </a:t>
            </a:r>
            <a:r>
              <a:rPr lang="ru-RU" sz="2400" dirty="0" err="1" smtClean="0"/>
              <a:t>сяма,кытчö</a:t>
            </a:r>
            <a:r>
              <a:rPr lang="ru-RU" sz="2400" dirty="0" smtClean="0"/>
              <a:t> </a:t>
            </a:r>
            <a:r>
              <a:rPr lang="ru-RU" sz="2400" dirty="0" err="1" smtClean="0"/>
              <a:t>öшöдлісны</a:t>
            </a:r>
            <a:r>
              <a:rPr lang="ru-RU" sz="2400" dirty="0" smtClean="0"/>
              <a:t> </a:t>
            </a:r>
            <a:r>
              <a:rPr lang="ru-RU" sz="2400" dirty="0" err="1" smtClean="0"/>
              <a:t>чер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6" name="Рисунок 5" descr="C:\Users\_ELVIRA_\Desktop\a265345d4358cb06997ab36b4c6fc39c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132856"/>
            <a:ext cx="3819645" cy="3864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Anx0gNkeRWU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39552" y="1196752"/>
            <a:ext cx="8222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6.Видз- </a:t>
            </a:r>
            <a:r>
              <a:rPr lang="ru-RU" sz="3200" dirty="0" err="1" smtClean="0"/>
              <a:t>му</a:t>
            </a:r>
            <a:r>
              <a:rPr lang="ru-RU" sz="3200" dirty="0" smtClean="0"/>
              <a:t> </a:t>
            </a:r>
            <a:r>
              <a:rPr lang="ru-RU" sz="3200" dirty="0" err="1" smtClean="0"/>
              <a:t>овмöс</a:t>
            </a:r>
            <a:r>
              <a:rPr lang="ru-RU" sz="3200" dirty="0" smtClean="0"/>
              <a:t> </a:t>
            </a:r>
            <a:r>
              <a:rPr lang="ru-RU" sz="3200" dirty="0" err="1" smtClean="0"/>
              <a:t>вöдитöмкöд</a:t>
            </a:r>
            <a:r>
              <a:rPr lang="ru-RU" sz="3200" dirty="0" smtClean="0"/>
              <a:t> </a:t>
            </a:r>
            <a:r>
              <a:rPr lang="ru-RU" sz="3200" dirty="0" err="1" smtClean="0"/>
              <a:t>йитчöм</a:t>
            </a:r>
            <a:r>
              <a:rPr lang="ru-RU" sz="3200" dirty="0" smtClean="0"/>
              <a:t> </a:t>
            </a:r>
            <a:r>
              <a:rPr lang="ru-RU" sz="3200" dirty="0" err="1" smtClean="0"/>
              <a:t>кывъяс</a:t>
            </a:r>
            <a:endParaRPr lang="ru-RU" sz="3200" dirty="0" smtClean="0"/>
          </a:p>
        </p:txBody>
      </p:sp>
      <p:pic>
        <p:nvPicPr>
          <p:cNvPr id="4" name="Рисунок 3" descr="C:\Users\_ELVIRA_\Desktop\fa4c5b360fde89ea4b098f418cc7c721-800x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00808"/>
            <a:ext cx="5689598" cy="37623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27584" y="4581128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Ид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524328" y="4581128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/>
              <a:t>Зöр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Anx0gNkeRWU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39552" y="1196752"/>
            <a:ext cx="8222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6.Видз- </a:t>
            </a:r>
            <a:r>
              <a:rPr lang="ru-RU" sz="3200" dirty="0" err="1" smtClean="0"/>
              <a:t>му</a:t>
            </a:r>
            <a:r>
              <a:rPr lang="ru-RU" sz="3200" dirty="0" smtClean="0"/>
              <a:t> </a:t>
            </a:r>
            <a:r>
              <a:rPr lang="ru-RU" sz="3200" dirty="0" err="1" smtClean="0"/>
              <a:t>овмöс</a:t>
            </a:r>
            <a:r>
              <a:rPr lang="ru-RU" sz="3200" dirty="0" smtClean="0"/>
              <a:t> </a:t>
            </a:r>
            <a:r>
              <a:rPr lang="ru-RU" sz="3200" dirty="0" err="1" smtClean="0"/>
              <a:t>вöдитöмкöд</a:t>
            </a:r>
            <a:r>
              <a:rPr lang="ru-RU" sz="3200" dirty="0" smtClean="0"/>
              <a:t> </a:t>
            </a:r>
            <a:r>
              <a:rPr lang="ru-RU" sz="3200" dirty="0" err="1" smtClean="0"/>
              <a:t>йитчöм</a:t>
            </a:r>
            <a:r>
              <a:rPr lang="ru-RU" sz="3200" dirty="0" smtClean="0"/>
              <a:t> </a:t>
            </a:r>
            <a:r>
              <a:rPr lang="ru-RU" sz="3200" dirty="0" err="1" smtClean="0"/>
              <a:t>кывъяс</a:t>
            </a:r>
            <a:endParaRPr lang="ru-RU" sz="32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827584" y="458112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Сю</a:t>
            </a:r>
            <a:endParaRPr lang="ru-RU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524328" y="4581128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/>
              <a:t>Шобді</a:t>
            </a:r>
            <a:r>
              <a:rPr lang="ru-RU" sz="2800" b="1" dirty="0" smtClean="0"/>
              <a:t> </a:t>
            </a:r>
            <a:endParaRPr lang="ru-RU" sz="2800" b="1" dirty="0"/>
          </a:p>
        </p:txBody>
      </p:sp>
      <p:pic>
        <p:nvPicPr>
          <p:cNvPr id="8" name="Рисунок 7" descr="C:\Users\_ELVIRA_\Desktop\219682_shodstva-i-otlichiya-pshenitsy-ot-rzhi-vo-vneshnem-vide-sostave-i-primenenii3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88840"/>
            <a:ext cx="5743575" cy="3828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Anx0gNkeRWU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39552" y="1196752"/>
            <a:ext cx="8222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7. </a:t>
            </a:r>
            <a:r>
              <a:rPr lang="ru-RU" sz="3200" dirty="0" err="1" smtClean="0"/>
              <a:t>Быдмöгъяс</a:t>
            </a:r>
            <a:endParaRPr lang="ru-RU" sz="32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827584" y="1772816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/>
              <a:t>Катшасин</a:t>
            </a:r>
            <a:r>
              <a:rPr lang="ru-RU" sz="2400" b="1" dirty="0" smtClean="0"/>
              <a:t> ( ромашка)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2492896"/>
            <a:ext cx="42484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latin typeface="+mj-lt"/>
              </a:rPr>
              <a:t>Гожöм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шöрын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миян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видз</a:t>
            </a:r>
            <a:endParaRPr lang="ru-RU" sz="2000" dirty="0" smtClean="0">
              <a:latin typeface="+mj-lt"/>
            </a:endParaRPr>
          </a:p>
          <a:p>
            <a:r>
              <a:rPr lang="ru-RU" sz="2000" dirty="0" err="1" smtClean="0">
                <a:latin typeface="+mj-lt"/>
              </a:rPr>
              <a:t>Петкöдлö</a:t>
            </a:r>
            <a:r>
              <a:rPr lang="ru-RU" sz="2000" dirty="0" smtClean="0">
                <a:latin typeface="+mj-lt"/>
              </a:rPr>
              <a:t> став </a:t>
            </a:r>
            <a:r>
              <a:rPr lang="ru-RU" sz="2000" dirty="0" err="1" smtClean="0">
                <a:latin typeface="+mj-lt"/>
              </a:rPr>
              <a:t>ассьыс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мич</a:t>
            </a:r>
            <a:r>
              <a:rPr lang="ru-RU" sz="2000" dirty="0" smtClean="0">
                <a:latin typeface="+mj-lt"/>
              </a:rPr>
              <a:t>.</a:t>
            </a:r>
          </a:p>
          <a:p>
            <a:r>
              <a:rPr lang="ru-RU" sz="2000" dirty="0" err="1" smtClean="0">
                <a:latin typeface="+mj-lt"/>
              </a:rPr>
              <a:t>Видзöдöны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миян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вылö</a:t>
            </a:r>
            <a:endParaRPr lang="ru-RU" sz="2000" dirty="0" smtClean="0">
              <a:latin typeface="+mj-lt"/>
            </a:endParaRPr>
          </a:p>
          <a:p>
            <a:r>
              <a:rPr lang="ru-RU" sz="2000" dirty="0" err="1" smtClean="0">
                <a:latin typeface="+mj-lt"/>
              </a:rPr>
              <a:t>Кольквиж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рöма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гöгрöс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синъяс</a:t>
            </a:r>
            <a:r>
              <a:rPr lang="ru-RU" sz="2000" dirty="0" smtClean="0">
                <a:latin typeface="+mj-lt"/>
              </a:rPr>
              <a:t>.</a:t>
            </a:r>
          </a:p>
          <a:p>
            <a:r>
              <a:rPr lang="ru-RU" sz="2000" dirty="0" err="1" smtClean="0">
                <a:latin typeface="+mj-lt"/>
              </a:rPr>
              <a:t>Синъяс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гöгöр-еджыд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синлыс</a:t>
            </a:r>
            <a:endParaRPr lang="ru-RU" sz="2000" dirty="0" smtClean="0">
              <a:latin typeface="+mj-lt"/>
            </a:endParaRPr>
          </a:p>
          <a:p>
            <a:r>
              <a:rPr lang="ru-RU" sz="2000" dirty="0" err="1" smtClean="0">
                <a:latin typeface="+mj-lt"/>
              </a:rPr>
              <a:t>Уна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шыльыд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синлыс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сіыс</a:t>
            </a:r>
            <a:endParaRPr lang="ru-RU" sz="2000" dirty="0" smtClean="0">
              <a:latin typeface="+mj-lt"/>
            </a:endParaRPr>
          </a:p>
          <a:p>
            <a:r>
              <a:rPr lang="ru-RU" sz="2000" dirty="0" err="1" smtClean="0">
                <a:latin typeface="+mj-lt"/>
              </a:rPr>
              <a:t>Дöввидзö</a:t>
            </a:r>
            <a:r>
              <a:rPr lang="ru-RU" sz="2000" dirty="0" smtClean="0">
                <a:latin typeface="+mj-lt"/>
              </a:rPr>
              <a:t> со </a:t>
            </a:r>
            <a:r>
              <a:rPr lang="ru-RU" sz="2000" dirty="0" err="1" smtClean="0">
                <a:latin typeface="+mj-lt"/>
              </a:rPr>
              <a:t>турун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пиысь</a:t>
            </a:r>
            <a:r>
              <a:rPr lang="ru-RU" sz="2000" dirty="0" smtClean="0">
                <a:latin typeface="+mj-lt"/>
              </a:rPr>
              <a:t>.</a:t>
            </a:r>
          </a:p>
          <a:p>
            <a:endParaRPr lang="ru-RU" sz="2000" dirty="0">
              <a:latin typeface="+mj-lt"/>
            </a:endParaRPr>
          </a:p>
        </p:txBody>
      </p:sp>
      <p:pic>
        <p:nvPicPr>
          <p:cNvPr id="6" name="Рисунок 5" descr="C:\Users\_ELVIRA_\Desktop\69c1920ad753a74654c9090f803c6d7a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36912"/>
            <a:ext cx="4284078" cy="3309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Anx0gNkeRWU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39552" y="1196752"/>
            <a:ext cx="8222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7. </a:t>
            </a:r>
            <a:r>
              <a:rPr lang="ru-RU" sz="3200" dirty="0" err="1" smtClean="0"/>
              <a:t>Быдмöгъяс</a:t>
            </a:r>
            <a:endParaRPr lang="ru-RU" sz="32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827584" y="1772816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/>
              <a:t>Бобöнянь</a:t>
            </a:r>
            <a:r>
              <a:rPr lang="ru-RU" sz="2400" b="1" dirty="0" smtClean="0"/>
              <a:t> ( клевер)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2492896"/>
            <a:ext cx="4248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/>
              <a:t>Гöрд</a:t>
            </a:r>
            <a:r>
              <a:rPr lang="ru-RU" sz="2000" dirty="0" smtClean="0"/>
              <a:t> да </a:t>
            </a:r>
            <a:r>
              <a:rPr lang="ru-RU" sz="2000" dirty="0" err="1" smtClean="0"/>
              <a:t>еджыд</a:t>
            </a:r>
            <a:r>
              <a:rPr lang="ru-RU" sz="2000" dirty="0" smtClean="0"/>
              <a:t> </a:t>
            </a:r>
            <a:r>
              <a:rPr lang="ru-RU" sz="2000" dirty="0" err="1" smtClean="0"/>
              <a:t>бобöнянь</a:t>
            </a:r>
            <a:endParaRPr lang="ru-RU" sz="2000" dirty="0" smtClean="0"/>
          </a:p>
          <a:p>
            <a:r>
              <a:rPr lang="ru-RU" sz="2000" dirty="0" err="1" smtClean="0"/>
              <a:t>Юрыс</a:t>
            </a:r>
            <a:r>
              <a:rPr lang="ru-RU" sz="2000" dirty="0" smtClean="0"/>
              <a:t> </a:t>
            </a:r>
            <a:r>
              <a:rPr lang="ru-RU" sz="2000" dirty="0" err="1" smtClean="0"/>
              <a:t>сылöн</a:t>
            </a:r>
            <a:r>
              <a:rPr lang="ru-RU" sz="2000" dirty="0" smtClean="0"/>
              <a:t> </a:t>
            </a:r>
            <a:r>
              <a:rPr lang="ru-RU" sz="2000" dirty="0" err="1" smtClean="0"/>
              <a:t>небыд</a:t>
            </a:r>
            <a:r>
              <a:rPr lang="ru-RU" sz="2000" dirty="0" smtClean="0"/>
              <a:t>, </a:t>
            </a:r>
            <a:r>
              <a:rPr lang="ru-RU" sz="2000" dirty="0" err="1" smtClean="0"/>
              <a:t>шань</a:t>
            </a:r>
            <a:r>
              <a:rPr lang="ru-RU" sz="2000" dirty="0" smtClean="0"/>
              <a:t>.</a:t>
            </a:r>
          </a:p>
          <a:p>
            <a:r>
              <a:rPr lang="ru-RU" sz="2000" dirty="0" err="1" smtClean="0"/>
              <a:t>Сетö</a:t>
            </a:r>
            <a:r>
              <a:rPr lang="ru-RU" sz="2000" dirty="0" smtClean="0"/>
              <a:t> </a:t>
            </a:r>
            <a:r>
              <a:rPr lang="ru-RU" sz="2000" dirty="0" err="1" smtClean="0"/>
              <a:t>гöгрöс</a:t>
            </a:r>
            <a:r>
              <a:rPr lang="ru-RU" sz="2000" dirty="0" smtClean="0"/>
              <a:t> </a:t>
            </a:r>
            <a:r>
              <a:rPr lang="ru-RU" sz="2000" dirty="0" err="1" smtClean="0"/>
              <a:t>пашкыр</a:t>
            </a:r>
            <a:r>
              <a:rPr lang="ru-RU" sz="2000" dirty="0" smtClean="0"/>
              <a:t> туг</a:t>
            </a:r>
          </a:p>
          <a:p>
            <a:r>
              <a:rPr lang="ru-RU" sz="2000" dirty="0" err="1" smtClean="0"/>
              <a:t>Мазіяслы</a:t>
            </a:r>
            <a:r>
              <a:rPr lang="ru-RU" sz="2000" dirty="0" smtClean="0"/>
              <a:t> </a:t>
            </a:r>
            <a:r>
              <a:rPr lang="ru-RU" sz="2000" dirty="0" err="1" smtClean="0"/>
              <a:t>чöскыд</a:t>
            </a:r>
            <a:r>
              <a:rPr lang="ru-RU" sz="2000" dirty="0" smtClean="0"/>
              <a:t> </a:t>
            </a:r>
            <a:r>
              <a:rPr lang="ru-RU" sz="2000" dirty="0" err="1" smtClean="0"/>
              <a:t>дук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9" name="Рисунок 8" descr="C:\Users\_ELVIRA_\Desktop\c1457239-b4cf-4321-9e52-49b5fb427047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780928"/>
            <a:ext cx="4081190" cy="3215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Anx0gNkeRWU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39552" y="1196752"/>
            <a:ext cx="8222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7. </a:t>
            </a:r>
            <a:r>
              <a:rPr lang="ru-RU" sz="3200" dirty="0" err="1" smtClean="0"/>
              <a:t>Быдмöгъяс</a:t>
            </a:r>
            <a:endParaRPr lang="ru-RU" sz="32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827584" y="1772816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/>
              <a:t>Маръямоль</a:t>
            </a:r>
            <a:r>
              <a:rPr lang="ru-RU" sz="2400" b="1" dirty="0" smtClean="0"/>
              <a:t> (пион) 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2492896"/>
            <a:ext cx="42484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/>
              <a:t>Паськыд</a:t>
            </a:r>
            <a:r>
              <a:rPr lang="ru-RU" sz="2000" dirty="0" smtClean="0"/>
              <a:t>, </a:t>
            </a:r>
            <a:r>
              <a:rPr lang="ru-RU" sz="2000" dirty="0" err="1" smtClean="0"/>
              <a:t>уна</a:t>
            </a:r>
            <a:r>
              <a:rPr lang="ru-RU" sz="2000" dirty="0" smtClean="0"/>
              <a:t> </a:t>
            </a:r>
            <a:r>
              <a:rPr lang="ru-RU" sz="2000" dirty="0" err="1" smtClean="0"/>
              <a:t>коръя</a:t>
            </a:r>
            <a:r>
              <a:rPr lang="ru-RU" sz="2000" dirty="0" smtClean="0"/>
              <a:t> ,</a:t>
            </a:r>
          </a:p>
          <a:p>
            <a:r>
              <a:rPr lang="ru-RU" sz="2000" dirty="0" err="1" smtClean="0"/>
              <a:t>Ён</a:t>
            </a:r>
            <a:r>
              <a:rPr lang="ru-RU" sz="2000" dirty="0" smtClean="0"/>
              <a:t> да </a:t>
            </a:r>
            <a:r>
              <a:rPr lang="ru-RU" sz="2000" dirty="0" err="1" smtClean="0"/>
              <a:t>джуджыд</a:t>
            </a:r>
            <a:r>
              <a:rPr lang="ru-RU" sz="2000" dirty="0" smtClean="0"/>
              <a:t> кока.</a:t>
            </a:r>
          </a:p>
          <a:p>
            <a:r>
              <a:rPr lang="ru-RU" sz="2000" dirty="0" err="1" smtClean="0"/>
              <a:t>Гырысь</a:t>
            </a:r>
            <a:r>
              <a:rPr lang="ru-RU" sz="2000" dirty="0" smtClean="0"/>
              <a:t> </a:t>
            </a:r>
            <a:r>
              <a:rPr lang="ru-RU" sz="2000" dirty="0" err="1" smtClean="0"/>
              <a:t>дзоридз</a:t>
            </a:r>
            <a:r>
              <a:rPr lang="ru-RU" sz="2000" dirty="0" smtClean="0"/>
              <a:t> </a:t>
            </a:r>
            <a:r>
              <a:rPr lang="ru-RU" sz="2000" dirty="0" err="1" smtClean="0"/>
              <a:t>юрыс</a:t>
            </a:r>
            <a:endParaRPr lang="ru-RU" sz="2000" dirty="0" smtClean="0"/>
          </a:p>
          <a:p>
            <a:r>
              <a:rPr lang="ru-RU" sz="2000" dirty="0" err="1" smtClean="0"/>
              <a:t>Алöйгöрд</a:t>
            </a:r>
            <a:r>
              <a:rPr lang="ru-RU" sz="2000" dirty="0" smtClean="0"/>
              <a:t> </a:t>
            </a:r>
            <a:r>
              <a:rPr lang="ru-RU" sz="2000" dirty="0" err="1" smtClean="0"/>
              <a:t>бан</a:t>
            </a:r>
            <a:r>
              <a:rPr lang="ru-RU" sz="2000" dirty="0" smtClean="0"/>
              <a:t> бока.</a:t>
            </a:r>
          </a:p>
          <a:p>
            <a:r>
              <a:rPr lang="ru-RU" sz="2000" dirty="0" smtClean="0"/>
              <a:t> </a:t>
            </a:r>
          </a:p>
          <a:p>
            <a:r>
              <a:rPr lang="ru-RU" sz="2000" dirty="0" err="1" smtClean="0"/>
              <a:t>Дзирдалöм</a:t>
            </a:r>
            <a:r>
              <a:rPr lang="ru-RU" sz="2000" dirty="0" smtClean="0"/>
              <a:t> </a:t>
            </a:r>
            <a:r>
              <a:rPr lang="ru-RU" sz="2000" dirty="0" err="1" smtClean="0"/>
              <a:t>бöрын</a:t>
            </a:r>
            <a:endParaRPr lang="ru-RU" sz="2000" dirty="0" smtClean="0"/>
          </a:p>
          <a:p>
            <a:r>
              <a:rPr lang="ru-RU" sz="2000" dirty="0" err="1" smtClean="0"/>
              <a:t>Уна</a:t>
            </a:r>
            <a:r>
              <a:rPr lang="ru-RU" sz="2000" dirty="0" smtClean="0"/>
              <a:t> </a:t>
            </a:r>
            <a:r>
              <a:rPr lang="ru-RU" sz="2000" dirty="0" err="1" smtClean="0"/>
              <a:t>кöйдыс</a:t>
            </a:r>
            <a:r>
              <a:rPr lang="ru-RU" sz="2000" dirty="0" smtClean="0"/>
              <a:t> моль</a:t>
            </a:r>
          </a:p>
          <a:p>
            <a:r>
              <a:rPr lang="ru-RU" sz="2000" dirty="0" err="1" smtClean="0"/>
              <a:t>Тубрас</a:t>
            </a:r>
            <a:r>
              <a:rPr lang="ru-RU" sz="2000" dirty="0" smtClean="0"/>
              <a:t> </a:t>
            </a:r>
            <a:r>
              <a:rPr lang="ru-RU" sz="2000" dirty="0" err="1" smtClean="0"/>
              <a:t>пиö</a:t>
            </a:r>
            <a:r>
              <a:rPr lang="ru-RU" sz="2000" dirty="0" smtClean="0"/>
              <a:t> </a:t>
            </a:r>
            <a:r>
              <a:rPr lang="ru-RU" sz="2000" dirty="0" err="1" smtClean="0"/>
              <a:t>дзебö</a:t>
            </a:r>
            <a:endParaRPr lang="ru-RU" sz="2000" dirty="0" smtClean="0"/>
          </a:p>
          <a:p>
            <a:r>
              <a:rPr lang="ru-RU" sz="2000" dirty="0" err="1" smtClean="0"/>
              <a:t>Мича</a:t>
            </a:r>
            <a:r>
              <a:rPr lang="ru-RU" sz="2000" dirty="0" smtClean="0"/>
              <a:t> </a:t>
            </a:r>
            <a:r>
              <a:rPr lang="ru-RU" sz="2000" dirty="0" err="1" smtClean="0"/>
              <a:t>маръямоль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8" name="Рисунок 7" descr="C:\Users\_ELVIRA_\Desktop\reg739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48880"/>
            <a:ext cx="4446672" cy="3274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Anx0gNkeRWU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55576" y="1268760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/>
              <a:t>Пöлöзнича</a:t>
            </a:r>
            <a:r>
              <a:rPr lang="ru-RU" sz="2400" b="1" dirty="0" smtClean="0"/>
              <a:t>( василёк)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2276872"/>
            <a:ext cx="42484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/>
              <a:t>Паськыд</a:t>
            </a:r>
            <a:r>
              <a:rPr lang="ru-RU" sz="2000" dirty="0" smtClean="0"/>
              <a:t> </a:t>
            </a:r>
            <a:r>
              <a:rPr lang="ru-RU" sz="2000" dirty="0" err="1" smtClean="0"/>
              <a:t>муяс</a:t>
            </a:r>
            <a:r>
              <a:rPr lang="ru-RU" sz="2000" dirty="0" smtClean="0"/>
              <a:t> </a:t>
            </a:r>
            <a:r>
              <a:rPr lang="ru-RU" sz="2000" dirty="0" err="1" smtClean="0"/>
              <a:t>вылын</a:t>
            </a:r>
            <a:r>
              <a:rPr lang="ru-RU" sz="2000" dirty="0" smtClean="0"/>
              <a:t>                       </a:t>
            </a:r>
            <a:r>
              <a:rPr lang="ru-RU" sz="2000" dirty="0" err="1" smtClean="0"/>
              <a:t>Джуджыд</a:t>
            </a:r>
            <a:r>
              <a:rPr lang="ru-RU" sz="2000" dirty="0" smtClean="0"/>
              <a:t> </a:t>
            </a:r>
            <a:r>
              <a:rPr lang="ru-RU" sz="2000" dirty="0" err="1" smtClean="0"/>
              <a:t>кокыс</a:t>
            </a:r>
            <a:r>
              <a:rPr lang="ru-RU" sz="2000" dirty="0" smtClean="0"/>
              <a:t> </a:t>
            </a:r>
            <a:r>
              <a:rPr lang="ru-RU" sz="2000" dirty="0" err="1" smtClean="0"/>
              <a:t>отсöгöн</a:t>
            </a:r>
            <a:endParaRPr lang="ru-RU" sz="2000" dirty="0" smtClean="0"/>
          </a:p>
          <a:p>
            <a:r>
              <a:rPr lang="ru-RU" sz="2000" dirty="0" err="1" smtClean="0"/>
              <a:t>Пöлознича</a:t>
            </a:r>
            <a:r>
              <a:rPr lang="ru-RU" sz="2000" dirty="0" smtClean="0"/>
              <a:t> </a:t>
            </a:r>
            <a:r>
              <a:rPr lang="ru-RU" sz="2000" dirty="0" err="1" smtClean="0"/>
              <a:t>быдмö</a:t>
            </a:r>
            <a:r>
              <a:rPr lang="ru-RU" sz="2000" dirty="0" smtClean="0"/>
              <a:t>-                          </a:t>
            </a:r>
            <a:r>
              <a:rPr lang="ru-RU" sz="2000" dirty="0" err="1" smtClean="0"/>
              <a:t>Вывлань</a:t>
            </a:r>
            <a:r>
              <a:rPr lang="ru-RU" sz="2000" dirty="0" smtClean="0"/>
              <a:t> </a:t>
            </a:r>
            <a:r>
              <a:rPr lang="ru-RU" sz="2000" dirty="0" err="1" smtClean="0"/>
              <a:t>дзоридз</a:t>
            </a:r>
            <a:r>
              <a:rPr lang="ru-RU" sz="2000" dirty="0" smtClean="0"/>
              <a:t> </a:t>
            </a:r>
            <a:r>
              <a:rPr lang="ru-RU" sz="2000" dirty="0" err="1" smtClean="0"/>
              <a:t>нюжöдчö</a:t>
            </a:r>
            <a:r>
              <a:rPr lang="ru-RU" sz="2000" dirty="0" smtClean="0"/>
              <a:t>,</a:t>
            </a:r>
          </a:p>
          <a:p>
            <a:r>
              <a:rPr lang="ru-RU" sz="2000" dirty="0" err="1" smtClean="0"/>
              <a:t>Тайö</a:t>
            </a:r>
            <a:r>
              <a:rPr lang="ru-RU" sz="2000" dirty="0" smtClean="0"/>
              <a:t> </a:t>
            </a:r>
            <a:r>
              <a:rPr lang="ru-RU" sz="2000" dirty="0" err="1" smtClean="0"/>
              <a:t>вöля</a:t>
            </a:r>
            <a:r>
              <a:rPr lang="ru-RU" sz="2000" dirty="0" smtClean="0"/>
              <a:t> </a:t>
            </a:r>
            <a:r>
              <a:rPr lang="ru-RU" sz="2000" dirty="0" err="1" smtClean="0"/>
              <a:t>радейтысь</a:t>
            </a:r>
            <a:r>
              <a:rPr lang="ru-RU" sz="2000" dirty="0" smtClean="0"/>
              <a:t>                      </a:t>
            </a:r>
            <a:r>
              <a:rPr lang="ru-RU" sz="2000" dirty="0" err="1" smtClean="0"/>
              <a:t>Быттьö</a:t>
            </a:r>
            <a:r>
              <a:rPr lang="ru-RU" sz="2000" dirty="0" smtClean="0"/>
              <a:t> </a:t>
            </a:r>
            <a:r>
              <a:rPr lang="ru-RU" sz="2000" dirty="0" err="1" smtClean="0"/>
              <a:t>лöз</a:t>
            </a:r>
            <a:r>
              <a:rPr lang="ru-RU" sz="2000" dirty="0" smtClean="0"/>
              <a:t> </a:t>
            </a:r>
            <a:r>
              <a:rPr lang="ru-RU" sz="2000" dirty="0" err="1" smtClean="0"/>
              <a:t>енэжлань</a:t>
            </a:r>
            <a:endParaRPr lang="ru-RU" sz="2000" dirty="0" smtClean="0"/>
          </a:p>
          <a:p>
            <a:r>
              <a:rPr lang="ru-RU" sz="2000" dirty="0" err="1" smtClean="0"/>
              <a:t>Ставлы</a:t>
            </a:r>
            <a:r>
              <a:rPr lang="ru-RU" sz="2000" dirty="0" smtClean="0"/>
              <a:t> </a:t>
            </a:r>
            <a:r>
              <a:rPr lang="ru-RU" sz="2000" dirty="0" err="1" smtClean="0"/>
              <a:t>тöдса</a:t>
            </a:r>
            <a:r>
              <a:rPr lang="ru-RU" sz="2000" dirty="0" smtClean="0"/>
              <a:t> </a:t>
            </a:r>
            <a:r>
              <a:rPr lang="ru-RU" sz="2000" dirty="0" err="1" smtClean="0"/>
              <a:t>быдмöг</a:t>
            </a:r>
            <a:r>
              <a:rPr lang="ru-RU" sz="2000" dirty="0" smtClean="0"/>
              <a:t>.                    </a:t>
            </a:r>
            <a:r>
              <a:rPr lang="ru-RU" sz="2000" dirty="0" err="1" smtClean="0"/>
              <a:t>Лöзов</a:t>
            </a:r>
            <a:r>
              <a:rPr lang="ru-RU" sz="2000" dirty="0" smtClean="0"/>
              <a:t> </a:t>
            </a:r>
            <a:r>
              <a:rPr lang="ru-RU" sz="2000" dirty="0" err="1" smtClean="0"/>
              <a:t>юрнас</a:t>
            </a:r>
            <a:r>
              <a:rPr lang="ru-RU" sz="2000" dirty="0" smtClean="0"/>
              <a:t> </a:t>
            </a:r>
            <a:r>
              <a:rPr lang="ru-RU" sz="2000" dirty="0" err="1" smtClean="0"/>
              <a:t>судзöдчö</a:t>
            </a:r>
            <a:r>
              <a:rPr lang="ru-RU" sz="2000" dirty="0" smtClean="0"/>
              <a:t>.</a:t>
            </a:r>
          </a:p>
          <a:p>
            <a:r>
              <a:rPr lang="ru-RU" sz="2000" dirty="0" smtClean="0"/>
              <a:t>Со и </a:t>
            </a:r>
            <a:r>
              <a:rPr lang="ru-RU" sz="2000" dirty="0" err="1" smtClean="0"/>
              <a:t>шевгöдöма</a:t>
            </a:r>
            <a:r>
              <a:rPr lang="ru-RU" sz="2000" dirty="0" smtClean="0"/>
              <a:t>                            </a:t>
            </a:r>
          </a:p>
          <a:p>
            <a:r>
              <a:rPr lang="ru-RU" sz="2000" dirty="0" err="1" smtClean="0"/>
              <a:t>Уна</a:t>
            </a:r>
            <a:r>
              <a:rPr lang="ru-RU" sz="2000" dirty="0" smtClean="0"/>
              <a:t> кокни </a:t>
            </a:r>
            <a:r>
              <a:rPr lang="ru-RU" sz="2000" dirty="0" err="1" smtClean="0"/>
              <a:t>бордсö</a:t>
            </a:r>
            <a:r>
              <a:rPr lang="ru-RU" sz="2000" dirty="0" smtClean="0"/>
              <a:t>…</a:t>
            </a:r>
          </a:p>
          <a:p>
            <a:r>
              <a:rPr lang="ru-RU" sz="2000" dirty="0" err="1" smtClean="0"/>
              <a:t>Сöмын</a:t>
            </a:r>
            <a:r>
              <a:rPr lang="ru-RU" sz="2000" dirty="0" smtClean="0"/>
              <a:t> </a:t>
            </a:r>
            <a:r>
              <a:rPr lang="ru-RU" sz="2000" dirty="0" err="1" smtClean="0"/>
              <a:t>оз</a:t>
            </a:r>
            <a:r>
              <a:rPr lang="ru-RU" sz="2000" dirty="0" smtClean="0"/>
              <a:t> </a:t>
            </a:r>
            <a:r>
              <a:rPr lang="ru-RU" sz="2000" dirty="0" err="1" smtClean="0"/>
              <a:t>лэб</a:t>
            </a:r>
            <a:r>
              <a:rPr lang="ru-RU" sz="2000" dirty="0" smtClean="0"/>
              <a:t> </a:t>
            </a:r>
            <a:r>
              <a:rPr lang="ru-RU" sz="2000" dirty="0" err="1" smtClean="0"/>
              <a:t>енэжö</a:t>
            </a:r>
            <a:r>
              <a:rPr lang="ru-RU" sz="2000" dirty="0" smtClean="0"/>
              <a:t>,</a:t>
            </a:r>
          </a:p>
          <a:p>
            <a:r>
              <a:rPr lang="ru-RU" sz="2000" dirty="0" err="1" smtClean="0"/>
              <a:t>Муыс</a:t>
            </a:r>
            <a:r>
              <a:rPr lang="ru-RU" sz="2000" dirty="0" smtClean="0"/>
              <a:t> </a:t>
            </a:r>
            <a:r>
              <a:rPr lang="ru-RU" sz="2000" dirty="0" err="1" smtClean="0"/>
              <a:t>кöтö</a:t>
            </a:r>
            <a:r>
              <a:rPr lang="ru-RU" sz="2000" dirty="0" smtClean="0"/>
              <a:t> </a:t>
            </a:r>
            <a:r>
              <a:rPr lang="ru-RU" sz="2000" dirty="0" err="1" smtClean="0"/>
              <a:t>коксö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8" name="Рисунок 7" descr="C:\Users\_ELVIRA_\Desktop\1637851796_32-pro-dachnikov-com-p-vasilyok-lugovoi-foto-33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980728"/>
            <a:ext cx="4534198" cy="4988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Anx0gNkeRWU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39552" y="1196752"/>
            <a:ext cx="82227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1.Лэбачьяс(птицы)</a:t>
            </a:r>
          </a:p>
          <a:p>
            <a:pPr algn="ctr"/>
            <a:endParaRPr lang="ru-RU" sz="3200" dirty="0"/>
          </a:p>
        </p:txBody>
      </p:sp>
      <p:pic>
        <p:nvPicPr>
          <p:cNvPr id="4" name="Рисунок 3" descr="C:\Users\_ШКОЛА_\Desktop\1638285807_1-priroda-club-p-ptitsi-zimoi-v-lesu-priroda-krasivo-foto-1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4355976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_ШКОЛА_\Desktop\1671655527_1-poknok-art-p-teterev-zimoi-foto-1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780928"/>
            <a:ext cx="3744416" cy="3017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Anx0gNkeRWU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79712" y="1124744"/>
            <a:ext cx="3816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8. </a:t>
            </a:r>
            <a:r>
              <a:rPr lang="ru-RU" sz="3200" dirty="0" err="1" smtClean="0"/>
              <a:t>Важмöм</a:t>
            </a:r>
            <a:r>
              <a:rPr lang="ru-RU" sz="3200" dirty="0" smtClean="0"/>
              <a:t> </a:t>
            </a:r>
            <a:r>
              <a:rPr lang="ru-RU" sz="3200" dirty="0" err="1" smtClean="0"/>
              <a:t>кывъяс</a:t>
            </a:r>
            <a:endParaRPr lang="ru-RU" sz="3200" dirty="0" smtClean="0"/>
          </a:p>
          <a:p>
            <a:pPr algn="ctr"/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899592" y="1916832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/>
              <a:t>Лапти-</a:t>
            </a:r>
            <a:r>
              <a:rPr lang="ru-RU" sz="2400" dirty="0" err="1" smtClean="0"/>
              <a:t>нинкöм</a:t>
            </a:r>
            <a:endParaRPr lang="ru-RU" sz="2400" dirty="0"/>
          </a:p>
        </p:txBody>
      </p:sp>
      <p:pic>
        <p:nvPicPr>
          <p:cNvPr id="6" name="Рисунок 5" descr="C:\Users\_ELVIRA_\Desktop\75937280-ac29-5eeb-b7cb-cc617e053036.jfif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68960"/>
            <a:ext cx="3456384" cy="285148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5364088" y="1988840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/>
              <a:t>Кöті</a:t>
            </a:r>
            <a:endParaRPr lang="ru-RU" sz="2400" dirty="0" smtClean="0"/>
          </a:p>
          <a:p>
            <a:endParaRPr lang="ru-RU" sz="2400" dirty="0"/>
          </a:p>
        </p:txBody>
      </p:sp>
      <p:pic>
        <p:nvPicPr>
          <p:cNvPr id="8" name="Рисунок 7" descr="C:\Users\_ELVIRA_\Desktop\feSpRk2-1EM.jpg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924944"/>
            <a:ext cx="4149187" cy="2841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Anx0gNkeRWU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79712" y="1124744"/>
            <a:ext cx="3816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8. </a:t>
            </a:r>
            <a:r>
              <a:rPr lang="ru-RU" sz="3200" dirty="0" err="1" smtClean="0"/>
              <a:t>Важмöм</a:t>
            </a:r>
            <a:r>
              <a:rPr lang="ru-RU" sz="3200" dirty="0" smtClean="0"/>
              <a:t> </a:t>
            </a:r>
            <a:r>
              <a:rPr lang="ru-RU" sz="3200" dirty="0" err="1" smtClean="0"/>
              <a:t>кывъяс</a:t>
            </a:r>
            <a:endParaRPr lang="ru-RU" sz="3200" dirty="0" smtClean="0"/>
          </a:p>
          <a:p>
            <a:pPr algn="ctr"/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899592" y="1916832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/>
              <a:t>Сигудöк</a:t>
            </a:r>
            <a:endParaRPr lang="ru-RU" sz="2400" dirty="0"/>
          </a:p>
        </p:txBody>
      </p:sp>
      <p:pic>
        <p:nvPicPr>
          <p:cNvPr id="5" name="Рисунок 4" descr="C:\Users\_ELVIRA_\Desktop\Визула Ю (12).jfif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3212976"/>
            <a:ext cx="3456384" cy="23040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5292080" y="2060848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/>
              <a:t>Чипсан</a:t>
            </a:r>
            <a:endParaRPr lang="ru-RU" sz="2400" dirty="0" smtClean="0"/>
          </a:p>
          <a:p>
            <a:endParaRPr lang="ru-RU" sz="2400" dirty="0"/>
          </a:p>
        </p:txBody>
      </p:sp>
      <p:pic>
        <p:nvPicPr>
          <p:cNvPr id="8" name="Рисунок 7" descr="C:\Users\_ELVIRA_\Desktop\h-30776.jpg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17032"/>
            <a:ext cx="3816424" cy="18777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Anx0gNkeRWU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79712" y="1124744"/>
            <a:ext cx="3816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8. </a:t>
            </a:r>
            <a:r>
              <a:rPr lang="ru-RU" sz="3200" dirty="0" err="1" smtClean="0"/>
              <a:t>Важмöм</a:t>
            </a:r>
            <a:r>
              <a:rPr lang="ru-RU" sz="3200" dirty="0" smtClean="0"/>
              <a:t> </a:t>
            </a:r>
            <a:r>
              <a:rPr lang="ru-RU" sz="3200" dirty="0" err="1" smtClean="0"/>
              <a:t>кывъяс</a:t>
            </a:r>
            <a:endParaRPr lang="ru-RU" sz="3200" dirty="0" smtClean="0"/>
          </a:p>
          <a:p>
            <a:pPr algn="ctr"/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755576" y="1700808"/>
            <a:ext cx="6912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/>
              <a:t>Скалина</a:t>
            </a:r>
            <a:r>
              <a:rPr lang="ru-RU" sz="2400" dirty="0" smtClean="0"/>
              <a:t>- </a:t>
            </a:r>
            <a:r>
              <a:rPr lang="ru-RU" sz="2400" dirty="0" err="1" smtClean="0"/>
              <a:t>кыан</a:t>
            </a:r>
            <a:r>
              <a:rPr lang="ru-RU" sz="2400" dirty="0" smtClean="0"/>
              <a:t> </a:t>
            </a:r>
            <a:r>
              <a:rPr lang="ru-RU" sz="2400" dirty="0" err="1" smtClean="0"/>
              <a:t>суниссö</a:t>
            </a:r>
            <a:r>
              <a:rPr lang="ru-RU" sz="2400" dirty="0" smtClean="0"/>
              <a:t> </a:t>
            </a:r>
            <a:r>
              <a:rPr lang="ru-RU" sz="2400" dirty="0" err="1" smtClean="0"/>
              <a:t>гартöны</a:t>
            </a:r>
            <a:r>
              <a:rPr lang="ru-RU" sz="2400" dirty="0" smtClean="0"/>
              <a:t> </a:t>
            </a:r>
            <a:r>
              <a:rPr lang="ru-RU" sz="2400" dirty="0" err="1" smtClean="0"/>
              <a:t>скалина</a:t>
            </a:r>
            <a:r>
              <a:rPr lang="ru-RU" sz="2400" dirty="0" smtClean="0"/>
              <a:t> </a:t>
            </a:r>
            <a:r>
              <a:rPr lang="ru-RU" sz="2400" dirty="0" err="1" smtClean="0"/>
              <a:t>вылын</a:t>
            </a:r>
            <a:r>
              <a:rPr lang="ru-RU" sz="2400" dirty="0" smtClean="0"/>
              <a:t> </a:t>
            </a:r>
            <a:r>
              <a:rPr lang="ru-RU" sz="2400" dirty="0" err="1" smtClean="0"/>
              <a:t>сюриö</a:t>
            </a:r>
            <a:r>
              <a:rPr lang="ru-RU" sz="2400" dirty="0" smtClean="0"/>
              <a:t>.(</a:t>
            </a:r>
            <a:r>
              <a:rPr lang="ru-RU" sz="2400" b="1" dirty="0" err="1" smtClean="0"/>
              <a:t>Скалина</a:t>
            </a:r>
            <a:r>
              <a:rPr lang="ru-RU" sz="2400" dirty="0" smtClean="0"/>
              <a:t>- прибор для наматывания пряжи на цевку.)</a:t>
            </a:r>
            <a:endParaRPr lang="ru-RU" sz="2400" dirty="0"/>
          </a:p>
        </p:txBody>
      </p:sp>
      <p:pic>
        <p:nvPicPr>
          <p:cNvPr id="9" name="Рисунок 8" descr="C:\Users\_ELVIRA_\Desktop\img1320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68960"/>
            <a:ext cx="3834309" cy="2582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_ELVIRA_\Desktop\image_image_4843823.jfif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068960"/>
            <a:ext cx="4194349" cy="28167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Anx0gNkeRWU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79712" y="1124744"/>
            <a:ext cx="3816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8. </a:t>
            </a:r>
            <a:r>
              <a:rPr lang="ru-RU" sz="3200" dirty="0" err="1" smtClean="0"/>
              <a:t>Важмöм</a:t>
            </a:r>
            <a:r>
              <a:rPr lang="ru-RU" sz="3200" dirty="0" smtClean="0"/>
              <a:t> </a:t>
            </a:r>
            <a:r>
              <a:rPr lang="ru-RU" sz="3200" dirty="0" err="1" smtClean="0"/>
              <a:t>кывъяс</a:t>
            </a:r>
            <a:endParaRPr lang="ru-RU" sz="3200" dirty="0" smtClean="0"/>
          </a:p>
          <a:p>
            <a:pPr algn="ctr"/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899592" y="1916832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/>
              <a:t>Жыннян-</a:t>
            </a:r>
            <a:r>
              <a:rPr lang="ru-RU" sz="2400" dirty="0" err="1" smtClean="0"/>
              <a:t>колокол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292080" y="2060848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/>
              <a:t>Пож-решето</a:t>
            </a:r>
            <a:endParaRPr lang="ru-RU" sz="2400" dirty="0"/>
          </a:p>
        </p:txBody>
      </p:sp>
      <p:pic>
        <p:nvPicPr>
          <p:cNvPr id="9" name="Рисунок 8" descr="C:\Users\_ELVIRA_\Desktop\tDk5KfSVjBI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36912"/>
            <a:ext cx="3168352" cy="3233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_ELVIRA_\Desktop\444966-sito-risunok-dlia-detei-42.jpg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20888"/>
            <a:ext cx="3492774" cy="3492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Anx0gNkeRWU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835696" y="980728"/>
            <a:ext cx="54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Кроссворд</a:t>
            </a:r>
            <a:endParaRPr lang="ru-RU" sz="4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475656" y="2060848"/>
          <a:ext cx="3456384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76064"/>
                <a:gridCol w="576064"/>
                <a:gridCol w="576064"/>
                <a:gridCol w="576064"/>
                <a:gridCol w="576064"/>
                <a:gridCol w="576064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779912" y="2564904"/>
          <a:ext cx="1728192" cy="43776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76064"/>
                <a:gridCol w="576064"/>
                <a:gridCol w="576064"/>
              </a:tblGrid>
              <a:tr h="43776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355976" y="3068960"/>
          <a:ext cx="2975990" cy="44782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95198"/>
                <a:gridCol w="595198"/>
                <a:gridCol w="465788"/>
                <a:gridCol w="724608"/>
                <a:gridCol w="595198"/>
              </a:tblGrid>
              <a:tr h="4478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707904" y="3645024"/>
          <a:ext cx="1800200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00067"/>
                <a:gridCol w="646226"/>
                <a:gridCol w="553907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619672" y="4221088"/>
          <a:ext cx="4752524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78932"/>
                <a:gridCol w="678932"/>
                <a:gridCol w="678932"/>
                <a:gridCol w="678932"/>
                <a:gridCol w="678932"/>
                <a:gridCol w="678932"/>
                <a:gridCol w="678932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619672" y="4797152"/>
          <a:ext cx="4104456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84076"/>
                <a:gridCol w="684076"/>
                <a:gridCol w="684076"/>
                <a:gridCol w="684076"/>
                <a:gridCol w="684076"/>
                <a:gridCol w="684076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355976" y="5373216"/>
          <a:ext cx="3600400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20080"/>
                <a:gridCol w="720080"/>
                <a:gridCol w="720080"/>
                <a:gridCol w="720080"/>
                <a:gridCol w="720080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Anx0gNkeRWU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835696" y="980728"/>
            <a:ext cx="54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Кроссворд</a:t>
            </a:r>
            <a:endParaRPr lang="ru-RU" sz="4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475656" y="2060848"/>
          <a:ext cx="3456384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76064"/>
                <a:gridCol w="576064"/>
                <a:gridCol w="576064"/>
                <a:gridCol w="576064"/>
                <a:gridCol w="576064"/>
                <a:gridCol w="576064"/>
              </a:tblGrid>
              <a:tr h="432048"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779912" y="2564904"/>
          <a:ext cx="1728192" cy="43776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76064"/>
                <a:gridCol w="576064"/>
                <a:gridCol w="576064"/>
              </a:tblGrid>
              <a:tr h="43776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355976" y="3068960"/>
          <a:ext cx="2975990" cy="44782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95198"/>
                <a:gridCol w="595198"/>
                <a:gridCol w="465788"/>
                <a:gridCol w="724608"/>
                <a:gridCol w="595198"/>
              </a:tblGrid>
              <a:tr h="4478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707904" y="3645024"/>
          <a:ext cx="1800200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00067"/>
                <a:gridCol w="646226"/>
                <a:gridCol w="553907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619672" y="4221088"/>
          <a:ext cx="4752524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78932"/>
                <a:gridCol w="678932"/>
                <a:gridCol w="678932"/>
                <a:gridCol w="678932"/>
                <a:gridCol w="678932"/>
                <a:gridCol w="678932"/>
                <a:gridCol w="678932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619672" y="4797152"/>
          <a:ext cx="4104456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84076"/>
                <a:gridCol w="684076"/>
                <a:gridCol w="684076"/>
                <a:gridCol w="684076"/>
                <a:gridCol w="684076"/>
                <a:gridCol w="684076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355976" y="5373216"/>
          <a:ext cx="3600400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20080"/>
                <a:gridCol w="720080"/>
                <a:gridCol w="720080"/>
                <a:gridCol w="720080"/>
                <a:gridCol w="720080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Вертикальный свиток 11"/>
          <p:cNvSpPr/>
          <p:nvPr/>
        </p:nvSpPr>
        <p:spPr>
          <a:xfrm>
            <a:off x="4788024" y="1844824"/>
            <a:ext cx="4139952" cy="4365104"/>
          </a:xfrm>
          <a:prstGeom prst="vertic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tx1"/>
                </a:solidFill>
              </a:rPr>
              <a:t>крестьянскöй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</a:rPr>
              <a:t>кöм</a:t>
            </a:r>
            <a:r>
              <a:rPr lang="ru-RU" sz="2400" b="1" dirty="0" smtClean="0">
                <a:solidFill>
                  <a:schemeClr val="tx1"/>
                </a:solidFill>
              </a:rPr>
              <a:t>,</a:t>
            </a:r>
          </a:p>
          <a:p>
            <a:pPr algn="ctr"/>
            <a:r>
              <a:rPr lang="ru-RU" sz="2400" b="1" dirty="0" err="1" smtClean="0">
                <a:solidFill>
                  <a:schemeClr val="tx1"/>
                </a:solidFill>
              </a:rPr>
              <a:t>кодöс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</a:rPr>
              <a:t>кыйисны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</a:rPr>
              <a:t>липаысь</a:t>
            </a:r>
            <a:r>
              <a:rPr lang="ru-RU" sz="2400" b="1" dirty="0" smtClean="0">
                <a:solidFill>
                  <a:schemeClr val="tx1"/>
                </a:solidFill>
              </a:rPr>
              <a:t> или </a:t>
            </a:r>
            <a:r>
              <a:rPr lang="ru-RU" sz="2400" b="1" dirty="0" err="1" smtClean="0">
                <a:solidFill>
                  <a:schemeClr val="tx1"/>
                </a:solidFill>
              </a:rPr>
              <a:t>сюмöдысь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пк\Desktop\1671820836_grizly-club-p-komi-ornament-solntse-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2420888"/>
            <a:ext cx="936104" cy="979789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043608" y="206084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Anx0gNkeRWU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835696" y="980728"/>
            <a:ext cx="54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Кроссворд</a:t>
            </a:r>
            <a:endParaRPr lang="ru-RU" sz="4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475656" y="2060848"/>
          <a:ext cx="3456384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76064"/>
                <a:gridCol w="576064"/>
                <a:gridCol w="576064"/>
                <a:gridCol w="576064"/>
                <a:gridCol w="576064"/>
                <a:gridCol w="576064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779912" y="2564904"/>
          <a:ext cx="1728192" cy="43776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76064"/>
                <a:gridCol w="576064"/>
                <a:gridCol w="576064"/>
              </a:tblGrid>
              <a:tr h="43776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355976" y="3068960"/>
          <a:ext cx="2975990" cy="44782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95198"/>
                <a:gridCol w="595198"/>
                <a:gridCol w="465788"/>
                <a:gridCol w="724608"/>
                <a:gridCol w="595198"/>
              </a:tblGrid>
              <a:tr h="4478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707904" y="3645024"/>
          <a:ext cx="1800200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00067"/>
                <a:gridCol w="646226"/>
                <a:gridCol w="553907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619672" y="4221088"/>
          <a:ext cx="4752524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78932"/>
                <a:gridCol w="678932"/>
                <a:gridCol w="678932"/>
                <a:gridCol w="678932"/>
                <a:gridCol w="678932"/>
                <a:gridCol w="678932"/>
                <a:gridCol w="678932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619672" y="4797152"/>
          <a:ext cx="4104456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84076"/>
                <a:gridCol w="684076"/>
                <a:gridCol w="684076"/>
                <a:gridCol w="684076"/>
                <a:gridCol w="684076"/>
                <a:gridCol w="684076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355976" y="5373216"/>
          <a:ext cx="3600400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20080"/>
                <a:gridCol w="720080"/>
                <a:gridCol w="720080"/>
                <a:gridCol w="720080"/>
                <a:gridCol w="720080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043608" y="1916832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1   </a:t>
            </a:r>
            <a:r>
              <a:rPr lang="ru-RU" sz="3200" dirty="0" err="1" smtClean="0"/>
              <a:t>н</a:t>
            </a:r>
            <a:r>
              <a:rPr lang="ru-RU" sz="3200" dirty="0" smtClean="0"/>
              <a:t>    и    </a:t>
            </a:r>
            <a:r>
              <a:rPr lang="ru-RU" sz="3200" dirty="0" err="1" smtClean="0"/>
              <a:t>н</a:t>
            </a:r>
            <a:r>
              <a:rPr lang="ru-RU" sz="3200" dirty="0" smtClean="0"/>
              <a:t>    к    </a:t>
            </a:r>
            <a:r>
              <a:rPr lang="ru-RU" sz="3200" dirty="0" err="1" smtClean="0"/>
              <a:t>ö</a:t>
            </a:r>
            <a:r>
              <a:rPr lang="ru-RU" sz="3200" dirty="0" smtClean="0"/>
              <a:t>   </a:t>
            </a:r>
            <a:r>
              <a:rPr lang="ru-RU" sz="3200" dirty="0" smtClean="0">
                <a:solidFill>
                  <a:srgbClr val="FF0000"/>
                </a:solidFill>
              </a:rPr>
              <a:t>м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19" name="Рисунок 18" descr="C:\Users\_ELVIRA_\Desktop\75937280-ac29-5eeb-b7cb-cc617e053036.jfif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780928"/>
            <a:ext cx="3888432" cy="3067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Anx0gNkeRWU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835696" y="980728"/>
            <a:ext cx="54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Кроссворд</a:t>
            </a:r>
            <a:endParaRPr lang="ru-RU" sz="4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475656" y="2060848"/>
          <a:ext cx="3456384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76064"/>
                <a:gridCol w="576064"/>
                <a:gridCol w="576064"/>
                <a:gridCol w="576064"/>
                <a:gridCol w="576064"/>
                <a:gridCol w="576064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779912" y="2564904"/>
          <a:ext cx="1728192" cy="43776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76064"/>
                <a:gridCol w="576064"/>
                <a:gridCol w="576064"/>
              </a:tblGrid>
              <a:tr h="43776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355976" y="3068960"/>
          <a:ext cx="2975990" cy="44782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95198"/>
                <a:gridCol w="595198"/>
                <a:gridCol w="465788"/>
                <a:gridCol w="724608"/>
                <a:gridCol w="595198"/>
              </a:tblGrid>
              <a:tr h="4478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707904" y="3645024"/>
          <a:ext cx="1800200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00067"/>
                <a:gridCol w="646226"/>
                <a:gridCol w="553907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619672" y="4221088"/>
          <a:ext cx="4752524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78932"/>
                <a:gridCol w="678932"/>
                <a:gridCol w="678932"/>
                <a:gridCol w="678932"/>
                <a:gridCol w="678932"/>
                <a:gridCol w="678932"/>
                <a:gridCol w="678932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619672" y="4797152"/>
          <a:ext cx="4104456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84076"/>
                <a:gridCol w="684076"/>
                <a:gridCol w="684076"/>
                <a:gridCol w="684076"/>
                <a:gridCol w="684076"/>
                <a:gridCol w="684076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355976" y="5373216"/>
          <a:ext cx="3600400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20080"/>
                <a:gridCol w="720080"/>
                <a:gridCol w="720080"/>
                <a:gridCol w="720080"/>
                <a:gridCol w="720080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043608" y="1916832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1   </a:t>
            </a:r>
            <a:r>
              <a:rPr lang="ru-RU" sz="3200" dirty="0" err="1" smtClean="0"/>
              <a:t>н</a:t>
            </a:r>
            <a:r>
              <a:rPr lang="ru-RU" sz="3200" dirty="0" smtClean="0"/>
              <a:t>    и    </a:t>
            </a:r>
            <a:r>
              <a:rPr lang="ru-RU" sz="3200" dirty="0" err="1" smtClean="0"/>
              <a:t>н</a:t>
            </a:r>
            <a:r>
              <a:rPr lang="ru-RU" sz="3200" dirty="0" smtClean="0"/>
              <a:t>    к    </a:t>
            </a:r>
            <a:r>
              <a:rPr lang="ru-RU" sz="3200" dirty="0" err="1" smtClean="0"/>
              <a:t>ö</a:t>
            </a:r>
            <a:r>
              <a:rPr lang="ru-RU" sz="3200" dirty="0" smtClean="0"/>
              <a:t>   </a:t>
            </a:r>
            <a:r>
              <a:rPr lang="ru-RU" sz="3200" dirty="0" smtClean="0">
                <a:solidFill>
                  <a:srgbClr val="FF0000"/>
                </a:solidFill>
              </a:rPr>
              <a:t>м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3848" y="2492896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2  </a:t>
            </a:r>
            <a:endParaRPr lang="ru-RU" sz="3200" dirty="0"/>
          </a:p>
        </p:txBody>
      </p:sp>
      <p:sp>
        <p:nvSpPr>
          <p:cNvPr id="19" name="Вертикальный свиток 18"/>
          <p:cNvSpPr/>
          <p:nvPr/>
        </p:nvSpPr>
        <p:spPr>
          <a:xfrm>
            <a:off x="4788024" y="2996952"/>
            <a:ext cx="3672408" cy="3212976"/>
          </a:xfrm>
          <a:prstGeom prst="vertic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 smtClean="0"/>
              <a:t>грубöй</a:t>
            </a:r>
            <a:r>
              <a:rPr lang="ru-RU" sz="2400" dirty="0" smtClean="0"/>
              <a:t>, </a:t>
            </a:r>
            <a:r>
              <a:rPr lang="ru-RU" sz="2400" dirty="0" err="1" smtClean="0"/>
              <a:t>кыз</a:t>
            </a:r>
            <a:r>
              <a:rPr lang="ru-RU" sz="2400" dirty="0" smtClean="0"/>
              <a:t> сукно.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20" name="Picture 2" descr="C:\Users\пк\Desktop\1671820836_grizly-club-p-komi-ornament-solntse-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3573016"/>
            <a:ext cx="936104" cy="9797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Anx0gNkeRWU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835696" y="980728"/>
            <a:ext cx="54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Кроссворд</a:t>
            </a:r>
            <a:endParaRPr lang="ru-RU" sz="4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475656" y="2060848"/>
          <a:ext cx="3456384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76064"/>
                <a:gridCol w="576064"/>
                <a:gridCol w="576064"/>
                <a:gridCol w="576064"/>
                <a:gridCol w="576064"/>
                <a:gridCol w="576064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779912" y="2564904"/>
          <a:ext cx="1728192" cy="43776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76064"/>
                <a:gridCol w="576064"/>
                <a:gridCol w="576064"/>
              </a:tblGrid>
              <a:tr h="43776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355976" y="3068960"/>
          <a:ext cx="2975990" cy="44782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95198"/>
                <a:gridCol w="595198"/>
                <a:gridCol w="465788"/>
                <a:gridCol w="724608"/>
                <a:gridCol w="595198"/>
              </a:tblGrid>
              <a:tr h="4478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707904" y="3645024"/>
          <a:ext cx="1800200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00067"/>
                <a:gridCol w="646226"/>
                <a:gridCol w="553907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619672" y="4221088"/>
          <a:ext cx="4752524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78932"/>
                <a:gridCol w="678932"/>
                <a:gridCol w="678932"/>
                <a:gridCol w="678932"/>
                <a:gridCol w="678932"/>
                <a:gridCol w="678932"/>
                <a:gridCol w="678932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619672" y="4797152"/>
          <a:ext cx="4104456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84076"/>
                <a:gridCol w="684076"/>
                <a:gridCol w="684076"/>
                <a:gridCol w="684076"/>
                <a:gridCol w="684076"/>
                <a:gridCol w="684076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355976" y="5373216"/>
          <a:ext cx="3600400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20080"/>
                <a:gridCol w="720080"/>
                <a:gridCol w="720080"/>
                <a:gridCol w="720080"/>
                <a:gridCol w="720080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043608" y="1916832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1   </a:t>
            </a:r>
            <a:r>
              <a:rPr lang="ru-RU" sz="3200" dirty="0" err="1" smtClean="0"/>
              <a:t>н</a:t>
            </a:r>
            <a:r>
              <a:rPr lang="ru-RU" sz="3200" dirty="0" smtClean="0"/>
              <a:t>    и    </a:t>
            </a:r>
            <a:r>
              <a:rPr lang="ru-RU" sz="3200" dirty="0" err="1" smtClean="0"/>
              <a:t>н</a:t>
            </a:r>
            <a:r>
              <a:rPr lang="ru-RU" sz="3200" dirty="0" smtClean="0"/>
              <a:t>    к    </a:t>
            </a:r>
            <a:r>
              <a:rPr lang="ru-RU" sz="3200" dirty="0" err="1" smtClean="0"/>
              <a:t>ö</a:t>
            </a:r>
            <a:r>
              <a:rPr lang="ru-RU" sz="3200" dirty="0" smtClean="0"/>
              <a:t>   </a:t>
            </a:r>
            <a:r>
              <a:rPr lang="ru-RU" sz="3200" dirty="0" smtClean="0">
                <a:solidFill>
                  <a:srgbClr val="FF0000"/>
                </a:solidFill>
              </a:rPr>
              <a:t>м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3848" y="2492896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2  </a:t>
            </a:r>
            <a:r>
              <a:rPr lang="ru-RU" sz="3200" dirty="0" err="1" smtClean="0"/>
              <a:t>н</a:t>
            </a:r>
            <a:r>
              <a:rPr lang="ru-RU" sz="3200" dirty="0" smtClean="0"/>
              <a:t>     </a:t>
            </a:r>
            <a:r>
              <a:rPr lang="ru-RU" sz="3200" dirty="0" smtClean="0">
                <a:solidFill>
                  <a:srgbClr val="FF0000"/>
                </a:solidFill>
              </a:rPr>
              <a:t>о</a:t>
            </a:r>
            <a:r>
              <a:rPr lang="ru-RU" sz="3200" dirty="0" smtClean="0"/>
              <a:t>     </a:t>
            </a:r>
            <a:r>
              <a:rPr lang="ru-RU" sz="3200" dirty="0" err="1" smtClean="0"/>
              <a:t>й</a:t>
            </a:r>
            <a:endParaRPr lang="ru-RU" sz="3200" dirty="0"/>
          </a:p>
        </p:txBody>
      </p:sp>
      <p:pic>
        <p:nvPicPr>
          <p:cNvPr id="2" name="Picture 2" descr="C:\Users\пк\Desktop\b9c38d719d50abcf5e51564c1956--materialy-dlya-tvorchestva-len-antikvarnyj-tk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3068960"/>
            <a:ext cx="4287742" cy="3216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Anx0gNkeRWU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835696" y="980728"/>
            <a:ext cx="54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Кроссворд</a:t>
            </a:r>
            <a:endParaRPr lang="ru-RU" sz="4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475656" y="2060848"/>
          <a:ext cx="3456384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76064"/>
                <a:gridCol w="576064"/>
                <a:gridCol w="576064"/>
                <a:gridCol w="576064"/>
                <a:gridCol w="576064"/>
                <a:gridCol w="576064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779912" y="2564904"/>
          <a:ext cx="1728192" cy="43776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76064"/>
                <a:gridCol w="576064"/>
                <a:gridCol w="576064"/>
              </a:tblGrid>
              <a:tr h="43776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355976" y="3068960"/>
          <a:ext cx="2975990" cy="44782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95198"/>
                <a:gridCol w="595198"/>
                <a:gridCol w="465788"/>
                <a:gridCol w="724608"/>
                <a:gridCol w="595198"/>
              </a:tblGrid>
              <a:tr h="4478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707904" y="3645024"/>
          <a:ext cx="1800200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00067"/>
                <a:gridCol w="646226"/>
                <a:gridCol w="553907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619672" y="4221088"/>
          <a:ext cx="4752524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78932"/>
                <a:gridCol w="678932"/>
                <a:gridCol w="678932"/>
                <a:gridCol w="678932"/>
                <a:gridCol w="678932"/>
                <a:gridCol w="678932"/>
                <a:gridCol w="678932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619672" y="4797152"/>
          <a:ext cx="4104456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84076"/>
                <a:gridCol w="684076"/>
                <a:gridCol w="684076"/>
                <a:gridCol w="684076"/>
                <a:gridCol w="684076"/>
                <a:gridCol w="684076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355976" y="5373216"/>
          <a:ext cx="3600400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20080"/>
                <a:gridCol w="720080"/>
                <a:gridCol w="720080"/>
                <a:gridCol w="720080"/>
                <a:gridCol w="720080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043608" y="1916832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1   </a:t>
            </a:r>
            <a:r>
              <a:rPr lang="ru-RU" sz="3200" dirty="0" err="1" smtClean="0"/>
              <a:t>н</a:t>
            </a:r>
            <a:r>
              <a:rPr lang="ru-RU" sz="3200" dirty="0" smtClean="0"/>
              <a:t>    и    </a:t>
            </a:r>
            <a:r>
              <a:rPr lang="ru-RU" sz="3200" dirty="0" err="1" smtClean="0"/>
              <a:t>н</a:t>
            </a:r>
            <a:r>
              <a:rPr lang="ru-RU" sz="3200" dirty="0" smtClean="0"/>
              <a:t>    к    </a:t>
            </a:r>
            <a:r>
              <a:rPr lang="ru-RU" sz="3200" dirty="0" err="1" smtClean="0"/>
              <a:t>ö</a:t>
            </a:r>
            <a:r>
              <a:rPr lang="ru-RU" sz="3200" dirty="0" smtClean="0"/>
              <a:t>   </a:t>
            </a:r>
            <a:r>
              <a:rPr lang="ru-RU" sz="3200" dirty="0" smtClean="0">
                <a:solidFill>
                  <a:srgbClr val="FF0000"/>
                </a:solidFill>
              </a:rPr>
              <a:t>м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3848" y="2492896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2  </a:t>
            </a:r>
            <a:r>
              <a:rPr lang="ru-RU" sz="3200" dirty="0" err="1" smtClean="0"/>
              <a:t>н</a:t>
            </a:r>
            <a:r>
              <a:rPr lang="ru-RU" sz="3200" dirty="0" smtClean="0"/>
              <a:t>     </a:t>
            </a:r>
            <a:r>
              <a:rPr lang="ru-RU" sz="3200" dirty="0" smtClean="0">
                <a:solidFill>
                  <a:srgbClr val="FF0000"/>
                </a:solidFill>
              </a:rPr>
              <a:t>о</a:t>
            </a:r>
            <a:r>
              <a:rPr lang="ru-RU" sz="3200" dirty="0" smtClean="0"/>
              <a:t>     </a:t>
            </a:r>
            <a:r>
              <a:rPr lang="ru-RU" sz="3200" dirty="0" err="1" smtClean="0"/>
              <a:t>й</a:t>
            </a:r>
            <a:endParaRPr lang="ru-RU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3923928" y="2996952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3   </a:t>
            </a:r>
            <a:endParaRPr lang="ru-RU" sz="3200" dirty="0"/>
          </a:p>
        </p:txBody>
      </p:sp>
      <p:sp>
        <p:nvSpPr>
          <p:cNvPr id="19" name="Вертикальный свиток 18"/>
          <p:cNvSpPr/>
          <p:nvPr/>
        </p:nvSpPr>
        <p:spPr>
          <a:xfrm>
            <a:off x="323528" y="1916832"/>
            <a:ext cx="3888432" cy="3573016"/>
          </a:xfrm>
          <a:prstGeom prst="vertic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 smtClean="0"/>
              <a:t>пуысь</a:t>
            </a:r>
            <a:r>
              <a:rPr lang="ru-RU" sz="2400" dirty="0" smtClean="0"/>
              <a:t> </a:t>
            </a:r>
            <a:r>
              <a:rPr lang="ru-RU" sz="2400" dirty="0" err="1" smtClean="0"/>
              <a:t>вöчöм</a:t>
            </a:r>
            <a:r>
              <a:rPr lang="ru-RU" sz="2400" dirty="0" smtClean="0"/>
              <a:t> </a:t>
            </a:r>
            <a:r>
              <a:rPr lang="ru-RU" sz="2400" dirty="0" err="1" smtClean="0"/>
              <a:t>ичöтик</a:t>
            </a:r>
            <a:r>
              <a:rPr lang="ru-RU" sz="2400" dirty="0" smtClean="0"/>
              <a:t> </a:t>
            </a:r>
            <a:r>
              <a:rPr lang="ru-RU" sz="2400" dirty="0" err="1" smtClean="0"/>
              <a:t>бöчка</a:t>
            </a:r>
            <a:r>
              <a:rPr lang="ru-RU" sz="2400" dirty="0" smtClean="0"/>
              <a:t>, </a:t>
            </a:r>
            <a:r>
              <a:rPr lang="ru-RU" sz="2400" dirty="0" err="1" smtClean="0"/>
              <a:t>кöні</a:t>
            </a:r>
            <a:r>
              <a:rPr lang="ru-RU" sz="2400" dirty="0" smtClean="0"/>
              <a:t> </a:t>
            </a:r>
            <a:r>
              <a:rPr lang="ru-RU" sz="2400" dirty="0" err="1" smtClean="0"/>
              <a:t>видзисны</a:t>
            </a:r>
            <a:r>
              <a:rPr lang="ru-RU" sz="2400" dirty="0" smtClean="0"/>
              <a:t> </a:t>
            </a:r>
            <a:r>
              <a:rPr lang="ru-RU" sz="2400" dirty="0" err="1" smtClean="0"/>
              <a:t>ва</a:t>
            </a:r>
            <a:r>
              <a:rPr lang="ru-RU" sz="2400" dirty="0" smtClean="0"/>
              <a:t> или сур.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20" name="Picture 2" descr="C:\Users\пк\Desktop\1671820836_grizly-club-p-komi-ornament-solntse-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2420888"/>
            <a:ext cx="720080" cy="7536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Anx0gNkeRWU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51520" y="1628800"/>
            <a:ext cx="46085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 </a:t>
            </a:r>
            <a:r>
              <a:rPr lang="ru-RU" sz="2400" b="1" dirty="0" err="1" smtClean="0"/>
              <a:t>Юсь</a:t>
            </a:r>
            <a:r>
              <a:rPr lang="ru-RU" sz="2400" b="1" dirty="0" smtClean="0"/>
              <a:t> (лебедь - кликун)</a:t>
            </a:r>
            <a:endParaRPr lang="ru-RU" sz="2400" dirty="0" smtClean="0"/>
          </a:p>
          <a:p>
            <a:r>
              <a:rPr lang="ru-RU" sz="2400" dirty="0" err="1" smtClean="0"/>
              <a:t>Таысь</a:t>
            </a:r>
            <a:r>
              <a:rPr lang="ru-RU" sz="2400" dirty="0" smtClean="0"/>
              <a:t> </a:t>
            </a:r>
            <a:r>
              <a:rPr lang="ru-RU" sz="2400" dirty="0" err="1" smtClean="0"/>
              <a:t>мича</a:t>
            </a:r>
            <a:r>
              <a:rPr lang="ru-RU" sz="2400" dirty="0" smtClean="0"/>
              <a:t> </a:t>
            </a:r>
            <a:r>
              <a:rPr lang="ru-RU" sz="2400" dirty="0" err="1" smtClean="0"/>
              <a:t>лэбачсö</a:t>
            </a:r>
            <a:r>
              <a:rPr lang="ru-RU" sz="2400" dirty="0" smtClean="0"/>
              <a:t> он </a:t>
            </a:r>
            <a:r>
              <a:rPr lang="ru-RU" sz="2400" dirty="0" err="1" smtClean="0"/>
              <a:t>аддзы</a:t>
            </a:r>
            <a:r>
              <a:rPr lang="ru-RU" sz="2400" dirty="0" smtClean="0"/>
              <a:t>,</a:t>
            </a:r>
          </a:p>
          <a:p>
            <a:r>
              <a:rPr lang="ru-RU" sz="2400" dirty="0" err="1" smtClean="0"/>
              <a:t>Лэбö</a:t>
            </a:r>
            <a:r>
              <a:rPr lang="ru-RU" sz="2400" dirty="0" smtClean="0"/>
              <a:t> </a:t>
            </a:r>
            <a:r>
              <a:rPr lang="ru-RU" sz="2400" dirty="0" err="1" smtClean="0"/>
              <a:t>вылі</a:t>
            </a:r>
            <a:r>
              <a:rPr lang="ru-RU" sz="2400" dirty="0" smtClean="0"/>
              <a:t>, </a:t>
            </a:r>
            <a:r>
              <a:rPr lang="ru-RU" sz="2400" dirty="0" err="1" smtClean="0"/>
              <a:t>борднас</a:t>
            </a:r>
            <a:r>
              <a:rPr lang="ru-RU" sz="2400" dirty="0" smtClean="0"/>
              <a:t> </a:t>
            </a:r>
            <a:r>
              <a:rPr lang="ru-RU" sz="2400" dirty="0" err="1" smtClean="0"/>
              <a:t>öвтчö</a:t>
            </a:r>
            <a:r>
              <a:rPr lang="ru-RU" sz="2400" dirty="0" smtClean="0"/>
              <a:t> </a:t>
            </a:r>
            <a:r>
              <a:rPr lang="ru-RU" sz="2400" dirty="0" err="1" smtClean="0"/>
              <a:t>надзöн</a:t>
            </a:r>
            <a:r>
              <a:rPr lang="ru-RU" sz="2400" dirty="0" smtClean="0"/>
              <a:t>.</a:t>
            </a:r>
          </a:p>
          <a:p>
            <a:r>
              <a:rPr lang="ru-RU" sz="2400" dirty="0" err="1" smtClean="0"/>
              <a:t>Шойччынысö</a:t>
            </a:r>
            <a:r>
              <a:rPr lang="ru-RU" sz="2400" dirty="0" smtClean="0"/>
              <a:t> </a:t>
            </a:r>
            <a:r>
              <a:rPr lang="ru-RU" sz="2400" dirty="0" err="1" smtClean="0"/>
              <a:t>тыяс</a:t>
            </a:r>
            <a:r>
              <a:rPr lang="ru-RU" sz="2400" dirty="0" smtClean="0"/>
              <a:t> </a:t>
            </a:r>
            <a:r>
              <a:rPr lang="ru-RU" sz="2400" dirty="0" err="1" smtClean="0"/>
              <a:t>вылö</a:t>
            </a:r>
            <a:r>
              <a:rPr lang="ru-RU" sz="2400" dirty="0" smtClean="0"/>
              <a:t> </a:t>
            </a:r>
            <a:r>
              <a:rPr lang="ru-RU" sz="2400" dirty="0" err="1" smtClean="0"/>
              <a:t>пуксьö</a:t>
            </a:r>
            <a:r>
              <a:rPr lang="ru-RU" sz="2400" dirty="0" smtClean="0"/>
              <a:t>,</a:t>
            </a:r>
          </a:p>
          <a:p>
            <a:r>
              <a:rPr lang="ru-RU" sz="2400" dirty="0" err="1" smtClean="0"/>
              <a:t>Пöлыскöд</a:t>
            </a:r>
            <a:r>
              <a:rPr lang="ru-RU" sz="2400" dirty="0" smtClean="0"/>
              <a:t> </a:t>
            </a:r>
            <a:r>
              <a:rPr lang="ru-RU" sz="2400" dirty="0" err="1" smtClean="0"/>
              <a:t>жö</a:t>
            </a:r>
            <a:r>
              <a:rPr lang="ru-RU" sz="2400" dirty="0" smtClean="0"/>
              <a:t> нем </a:t>
            </a:r>
            <a:r>
              <a:rPr lang="ru-RU" sz="2400" dirty="0" err="1" smtClean="0"/>
              <a:t>олö,оз</a:t>
            </a:r>
            <a:r>
              <a:rPr lang="ru-RU" sz="2400" dirty="0" smtClean="0"/>
              <a:t> </a:t>
            </a:r>
            <a:r>
              <a:rPr lang="ru-RU" sz="2400" dirty="0" err="1" smtClean="0"/>
              <a:t>юксьыв</a:t>
            </a:r>
            <a:r>
              <a:rPr lang="ru-RU" sz="2400" dirty="0" smtClean="0"/>
              <a:t>.</a:t>
            </a:r>
          </a:p>
          <a:p>
            <a:r>
              <a:rPr lang="ru-RU" sz="2400" dirty="0" err="1" smtClean="0"/>
              <a:t>Омöль</a:t>
            </a:r>
            <a:r>
              <a:rPr lang="ru-RU" sz="2400" dirty="0" smtClean="0"/>
              <a:t> </a:t>
            </a:r>
            <a:r>
              <a:rPr lang="ru-RU" sz="2400" dirty="0" err="1" smtClean="0"/>
              <a:t>морт</a:t>
            </a:r>
            <a:r>
              <a:rPr lang="ru-RU" sz="2400" dirty="0" smtClean="0"/>
              <a:t> </a:t>
            </a:r>
            <a:r>
              <a:rPr lang="ru-RU" sz="2400" dirty="0" err="1" smtClean="0"/>
              <a:t>кö</a:t>
            </a:r>
            <a:r>
              <a:rPr lang="ru-RU" sz="2400" dirty="0" smtClean="0"/>
              <a:t> </a:t>
            </a:r>
            <a:r>
              <a:rPr lang="ru-RU" sz="2400" dirty="0" err="1" smtClean="0"/>
              <a:t>сійöс</a:t>
            </a:r>
            <a:r>
              <a:rPr lang="ru-RU" sz="2400" dirty="0" smtClean="0"/>
              <a:t> </a:t>
            </a:r>
            <a:r>
              <a:rPr lang="ru-RU" sz="2400" dirty="0" err="1" smtClean="0"/>
              <a:t>лыяс</a:t>
            </a:r>
            <a:r>
              <a:rPr lang="ru-RU" sz="2400" dirty="0" smtClean="0"/>
              <a:t>- </a:t>
            </a:r>
            <a:r>
              <a:rPr lang="ru-RU" sz="2400" dirty="0" err="1" smtClean="0"/>
              <a:t>вияс</a:t>
            </a:r>
            <a:r>
              <a:rPr lang="ru-RU" sz="2400" dirty="0" smtClean="0"/>
              <a:t>,</a:t>
            </a:r>
          </a:p>
          <a:p>
            <a:r>
              <a:rPr lang="ru-RU" sz="2400" dirty="0" smtClean="0"/>
              <a:t>Мед </a:t>
            </a:r>
            <a:r>
              <a:rPr lang="ru-RU" sz="2400" dirty="0" err="1" smtClean="0"/>
              <a:t>жö</a:t>
            </a:r>
            <a:r>
              <a:rPr lang="ru-RU" sz="2400" dirty="0" smtClean="0"/>
              <a:t> </a:t>
            </a:r>
            <a:r>
              <a:rPr lang="ru-RU" sz="2400" dirty="0" err="1" smtClean="0"/>
              <a:t>эськö</a:t>
            </a:r>
            <a:r>
              <a:rPr lang="ru-RU" sz="2400" dirty="0" smtClean="0"/>
              <a:t> </a:t>
            </a:r>
            <a:r>
              <a:rPr lang="ru-RU" sz="2400" dirty="0" err="1" smtClean="0"/>
              <a:t>косьмас</a:t>
            </a:r>
            <a:r>
              <a:rPr lang="ru-RU" sz="2400" dirty="0" smtClean="0"/>
              <a:t> </a:t>
            </a:r>
            <a:r>
              <a:rPr lang="ru-RU" sz="2400" dirty="0" err="1" smtClean="0"/>
              <a:t>сылöн</a:t>
            </a:r>
            <a:r>
              <a:rPr lang="ru-RU" sz="2400" dirty="0" smtClean="0"/>
              <a:t> </a:t>
            </a:r>
            <a:r>
              <a:rPr lang="ru-RU" sz="2400" dirty="0" err="1" smtClean="0"/>
              <a:t>ки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Ай </a:t>
            </a:r>
            <a:r>
              <a:rPr lang="ru-RU" sz="2400" dirty="0" err="1" smtClean="0"/>
              <a:t>пöткалы</a:t>
            </a:r>
            <a:r>
              <a:rPr lang="ru-RU" sz="2400" dirty="0" smtClean="0"/>
              <a:t> </a:t>
            </a:r>
            <a:r>
              <a:rPr lang="ru-RU" sz="2400" dirty="0" err="1" smtClean="0"/>
              <a:t>медся</a:t>
            </a:r>
            <a:r>
              <a:rPr lang="ru-RU" sz="2400" dirty="0" smtClean="0"/>
              <a:t> </a:t>
            </a:r>
            <a:r>
              <a:rPr lang="ru-RU" sz="2400" dirty="0" err="1" smtClean="0"/>
              <a:t>муса</a:t>
            </a:r>
            <a:r>
              <a:rPr lang="ru-RU" sz="2400" dirty="0" smtClean="0"/>
              <a:t> </a:t>
            </a:r>
            <a:r>
              <a:rPr lang="ru-RU" sz="2400" dirty="0" err="1" smtClean="0"/>
              <a:t>эньыс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 </a:t>
            </a:r>
            <a:r>
              <a:rPr lang="ru-RU" sz="2400" dirty="0" err="1" smtClean="0"/>
              <a:t>Тöдмав</a:t>
            </a:r>
            <a:r>
              <a:rPr lang="ru-RU" sz="2400" dirty="0" smtClean="0"/>
              <a:t>, </a:t>
            </a:r>
            <a:r>
              <a:rPr lang="ru-RU" sz="2400" dirty="0" err="1" smtClean="0"/>
              <a:t>кыдзи</a:t>
            </a:r>
            <a:r>
              <a:rPr lang="ru-RU" sz="2400" dirty="0" smtClean="0"/>
              <a:t> </a:t>
            </a:r>
            <a:r>
              <a:rPr lang="ru-RU" sz="2400" dirty="0" err="1" smtClean="0"/>
              <a:t>пöткаыслöн</a:t>
            </a:r>
            <a:r>
              <a:rPr lang="ru-RU" sz="2400" dirty="0" smtClean="0"/>
              <a:t> </a:t>
            </a:r>
            <a:r>
              <a:rPr lang="ru-RU" sz="2400" dirty="0" err="1" smtClean="0"/>
              <a:t>нимыс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4" name="Рисунок 3" descr="C:\Users\_ELVIRA_\Desktop\foto-i-kartinki-dlja-detej-lebed-5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88840"/>
            <a:ext cx="3890417" cy="3678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Anx0gNkeRWU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835696" y="980728"/>
            <a:ext cx="54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Кроссворд</a:t>
            </a:r>
            <a:endParaRPr lang="ru-RU" sz="4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475656" y="2060848"/>
          <a:ext cx="3456384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76064"/>
                <a:gridCol w="576064"/>
                <a:gridCol w="576064"/>
                <a:gridCol w="576064"/>
                <a:gridCol w="576064"/>
                <a:gridCol w="576064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779912" y="2564904"/>
          <a:ext cx="1728192" cy="43776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76064"/>
                <a:gridCol w="576064"/>
                <a:gridCol w="576064"/>
              </a:tblGrid>
              <a:tr h="43776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355976" y="3068960"/>
          <a:ext cx="2975990" cy="44782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95198"/>
                <a:gridCol w="595198"/>
                <a:gridCol w="465788"/>
                <a:gridCol w="724608"/>
                <a:gridCol w="595198"/>
              </a:tblGrid>
              <a:tr h="4478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707904" y="3645024"/>
          <a:ext cx="1800200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00067"/>
                <a:gridCol w="646226"/>
                <a:gridCol w="553907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619672" y="4221088"/>
          <a:ext cx="4752524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78932"/>
                <a:gridCol w="678932"/>
                <a:gridCol w="678932"/>
                <a:gridCol w="678932"/>
                <a:gridCol w="678932"/>
                <a:gridCol w="678932"/>
                <a:gridCol w="678932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619672" y="4797152"/>
          <a:ext cx="4104456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84076"/>
                <a:gridCol w="684076"/>
                <a:gridCol w="684076"/>
                <a:gridCol w="684076"/>
                <a:gridCol w="684076"/>
                <a:gridCol w="684076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355976" y="5373216"/>
          <a:ext cx="3600400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20080"/>
                <a:gridCol w="720080"/>
                <a:gridCol w="720080"/>
                <a:gridCol w="720080"/>
                <a:gridCol w="720080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043608" y="1916832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1   </a:t>
            </a:r>
            <a:r>
              <a:rPr lang="ru-RU" sz="3200" dirty="0" err="1" smtClean="0"/>
              <a:t>н</a:t>
            </a:r>
            <a:r>
              <a:rPr lang="ru-RU" sz="3200" dirty="0" smtClean="0"/>
              <a:t>    и    </a:t>
            </a:r>
            <a:r>
              <a:rPr lang="ru-RU" sz="3200" dirty="0" err="1" smtClean="0"/>
              <a:t>н</a:t>
            </a:r>
            <a:r>
              <a:rPr lang="ru-RU" sz="3200" dirty="0" smtClean="0"/>
              <a:t>    к    </a:t>
            </a:r>
            <a:r>
              <a:rPr lang="ru-RU" sz="3200" dirty="0" err="1" smtClean="0"/>
              <a:t>ö</a:t>
            </a:r>
            <a:r>
              <a:rPr lang="ru-RU" sz="3200" dirty="0" smtClean="0"/>
              <a:t>   </a:t>
            </a:r>
            <a:r>
              <a:rPr lang="ru-RU" sz="3200" dirty="0" smtClean="0">
                <a:solidFill>
                  <a:srgbClr val="FF0000"/>
                </a:solidFill>
              </a:rPr>
              <a:t>м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3848" y="2492896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2  </a:t>
            </a:r>
            <a:r>
              <a:rPr lang="ru-RU" sz="3200" dirty="0" err="1" smtClean="0"/>
              <a:t>н</a:t>
            </a:r>
            <a:r>
              <a:rPr lang="ru-RU" sz="3200" dirty="0" smtClean="0"/>
              <a:t>     </a:t>
            </a:r>
            <a:r>
              <a:rPr lang="ru-RU" sz="3200" dirty="0" smtClean="0">
                <a:solidFill>
                  <a:srgbClr val="FF0000"/>
                </a:solidFill>
              </a:rPr>
              <a:t>о</a:t>
            </a:r>
            <a:r>
              <a:rPr lang="ru-RU" sz="3200" dirty="0" smtClean="0"/>
              <a:t>     </a:t>
            </a:r>
            <a:r>
              <a:rPr lang="ru-RU" sz="3200" dirty="0" err="1" smtClean="0"/>
              <a:t>й</a:t>
            </a:r>
            <a:endParaRPr lang="ru-RU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3923928" y="2996952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3   </a:t>
            </a:r>
            <a:r>
              <a:rPr lang="ru-RU" sz="3200" dirty="0" smtClean="0">
                <a:solidFill>
                  <a:srgbClr val="FF0000"/>
                </a:solidFill>
              </a:rPr>
              <a:t>л</a:t>
            </a:r>
            <a:r>
              <a:rPr lang="ru-RU" sz="3200" dirty="0" smtClean="0"/>
              <a:t>     а    г    у      </a:t>
            </a:r>
            <a:r>
              <a:rPr lang="ru-RU" sz="3200" dirty="0" err="1" smtClean="0"/>
              <a:t>н</a:t>
            </a:r>
            <a:endParaRPr lang="ru-RU" sz="3200" dirty="0"/>
          </a:p>
        </p:txBody>
      </p:sp>
      <p:pic>
        <p:nvPicPr>
          <p:cNvPr id="3074" name="Picture 2" descr="C:\Users\пк\Desktop\bochka2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780928"/>
            <a:ext cx="3178324" cy="3178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Anx0gNkeRWU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835696" y="980728"/>
            <a:ext cx="54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Кроссворд</a:t>
            </a:r>
            <a:endParaRPr lang="ru-RU" sz="4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475656" y="2060848"/>
          <a:ext cx="3456384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76064"/>
                <a:gridCol w="576064"/>
                <a:gridCol w="576064"/>
                <a:gridCol w="576064"/>
                <a:gridCol w="576064"/>
                <a:gridCol w="576064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779912" y="2564904"/>
          <a:ext cx="1728192" cy="43776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76064"/>
                <a:gridCol w="576064"/>
                <a:gridCol w="576064"/>
              </a:tblGrid>
              <a:tr h="43776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355976" y="3068960"/>
          <a:ext cx="2975990" cy="44782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95198"/>
                <a:gridCol w="595198"/>
                <a:gridCol w="465788"/>
                <a:gridCol w="724608"/>
                <a:gridCol w="595198"/>
              </a:tblGrid>
              <a:tr h="4478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707904" y="3645024"/>
          <a:ext cx="1800200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00067"/>
                <a:gridCol w="646226"/>
                <a:gridCol w="553907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619672" y="4221088"/>
          <a:ext cx="4752524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78932"/>
                <a:gridCol w="678932"/>
                <a:gridCol w="678932"/>
                <a:gridCol w="678932"/>
                <a:gridCol w="678932"/>
                <a:gridCol w="678932"/>
                <a:gridCol w="678932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619672" y="4797152"/>
          <a:ext cx="4104456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84076"/>
                <a:gridCol w="684076"/>
                <a:gridCol w="684076"/>
                <a:gridCol w="684076"/>
                <a:gridCol w="684076"/>
                <a:gridCol w="684076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355976" y="5373216"/>
          <a:ext cx="3600400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20080"/>
                <a:gridCol w="720080"/>
                <a:gridCol w="720080"/>
                <a:gridCol w="720080"/>
                <a:gridCol w="720080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043608" y="1916832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1   </a:t>
            </a:r>
            <a:r>
              <a:rPr lang="ru-RU" sz="3200" dirty="0" err="1" smtClean="0"/>
              <a:t>н</a:t>
            </a:r>
            <a:r>
              <a:rPr lang="ru-RU" sz="3200" dirty="0" smtClean="0"/>
              <a:t>    и    </a:t>
            </a:r>
            <a:r>
              <a:rPr lang="ru-RU" sz="3200" dirty="0" err="1" smtClean="0"/>
              <a:t>н</a:t>
            </a:r>
            <a:r>
              <a:rPr lang="ru-RU" sz="3200" dirty="0" smtClean="0"/>
              <a:t>    к    </a:t>
            </a:r>
            <a:r>
              <a:rPr lang="ru-RU" sz="3200" dirty="0" err="1" smtClean="0"/>
              <a:t>ö</a:t>
            </a:r>
            <a:r>
              <a:rPr lang="ru-RU" sz="3200" dirty="0" smtClean="0"/>
              <a:t>   </a:t>
            </a:r>
            <a:r>
              <a:rPr lang="ru-RU" sz="3200" dirty="0" smtClean="0">
                <a:solidFill>
                  <a:srgbClr val="FF0000"/>
                </a:solidFill>
              </a:rPr>
              <a:t>м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3848" y="2492896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2  </a:t>
            </a:r>
            <a:r>
              <a:rPr lang="ru-RU" sz="3200" dirty="0" err="1" smtClean="0"/>
              <a:t>н</a:t>
            </a:r>
            <a:r>
              <a:rPr lang="ru-RU" sz="3200" dirty="0" smtClean="0"/>
              <a:t>     </a:t>
            </a:r>
            <a:r>
              <a:rPr lang="ru-RU" sz="3200" dirty="0" smtClean="0">
                <a:solidFill>
                  <a:srgbClr val="FF0000"/>
                </a:solidFill>
              </a:rPr>
              <a:t>о</a:t>
            </a:r>
            <a:r>
              <a:rPr lang="ru-RU" sz="3200" dirty="0" smtClean="0"/>
              <a:t>     </a:t>
            </a:r>
            <a:r>
              <a:rPr lang="ru-RU" sz="3200" dirty="0" err="1" smtClean="0"/>
              <a:t>й</a:t>
            </a:r>
            <a:endParaRPr lang="ru-RU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3923928" y="2996952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3   </a:t>
            </a:r>
            <a:r>
              <a:rPr lang="ru-RU" sz="3200" dirty="0" smtClean="0">
                <a:solidFill>
                  <a:srgbClr val="FF0000"/>
                </a:solidFill>
              </a:rPr>
              <a:t>л</a:t>
            </a:r>
            <a:r>
              <a:rPr lang="ru-RU" sz="3200" dirty="0" smtClean="0"/>
              <a:t>     а    г    у      </a:t>
            </a:r>
            <a:r>
              <a:rPr lang="ru-RU" sz="3200" dirty="0" err="1" smtClean="0"/>
              <a:t>н</a:t>
            </a:r>
            <a:endParaRPr lang="ru-RU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3203848" y="3573016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4     </a:t>
            </a:r>
            <a:endParaRPr lang="ru-RU" sz="3200" dirty="0"/>
          </a:p>
        </p:txBody>
      </p:sp>
      <p:sp>
        <p:nvSpPr>
          <p:cNvPr id="19" name="Вертикальный свиток 18"/>
          <p:cNvSpPr/>
          <p:nvPr/>
        </p:nvSpPr>
        <p:spPr>
          <a:xfrm>
            <a:off x="5255568" y="1628800"/>
            <a:ext cx="3888432" cy="3573016"/>
          </a:xfrm>
          <a:prstGeom prst="vertic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 smtClean="0"/>
              <a:t>дозмук</a:t>
            </a:r>
            <a:r>
              <a:rPr lang="ru-RU" sz="2400" dirty="0" smtClean="0"/>
              <a:t> ,</a:t>
            </a:r>
            <a:r>
              <a:rPr lang="ru-RU" sz="2400" dirty="0" err="1" smtClean="0"/>
              <a:t>пожъявны</a:t>
            </a:r>
            <a:r>
              <a:rPr lang="ru-RU" sz="2400" dirty="0" smtClean="0"/>
              <a:t> </a:t>
            </a:r>
            <a:r>
              <a:rPr lang="ru-RU" sz="2400" dirty="0" err="1" smtClean="0"/>
              <a:t>пызь</a:t>
            </a:r>
            <a:r>
              <a:rPr lang="ru-RU" sz="2400" dirty="0" smtClean="0"/>
              <a:t>.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20" name="Picture 2" descr="C:\Users\пк\Desktop\1671820836_grizly-club-p-komi-ornament-solntse-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2276872"/>
            <a:ext cx="720080" cy="7536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Anx0gNkeRWU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835696" y="980728"/>
            <a:ext cx="54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Кроссворд</a:t>
            </a:r>
            <a:endParaRPr lang="ru-RU" sz="4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475656" y="2060848"/>
          <a:ext cx="3456384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76064"/>
                <a:gridCol w="576064"/>
                <a:gridCol w="576064"/>
                <a:gridCol w="576064"/>
                <a:gridCol w="576064"/>
                <a:gridCol w="576064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779912" y="2564904"/>
          <a:ext cx="1728192" cy="43776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76064"/>
                <a:gridCol w="576064"/>
                <a:gridCol w="576064"/>
              </a:tblGrid>
              <a:tr h="43776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355976" y="3068960"/>
          <a:ext cx="2975990" cy="44782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95198"/>
                <a:gridCol w="595198"/>
                <a:gridCol w="465788"/>
                <a:gridCol w="724608"/>
                <a:gridCol w="595198"/>
              </a:tblGrid>
              <a:tr h="4478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707904" y="3645024"/>
          <a:ext cx="1800200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00067"/>
                <a:gridCol w="646226"/>
                <a:gridCol w="553907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619672" y="4221088"/>
          <a:ext cx="4752524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78932"/>
                <a:gridCol w="678932"/>
                <a:gridCol w="678932"/>
                <a:gridCol w="678932"/>
                <a:gridCol w="678932"/>
                <a:gridCol w="678932"/>
                <a:gridCol w="678932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619672" y="4797152"/>
          <a:ext cx="4104456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84076"/>
                <a:gridCol w="684076"/>
                <a:gridCol w="684076"/>
                <a:gridCol w="684076"/>
                <a:gridCol w="684076"/>
                <a:gridCol w="684076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355976" y="5373216"/>
          <a:ext cx="3600400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20080"/>
                <a:gridCol w="720080"/>
                <a:gridCol w="720080"/>
                <a:gridCol w="720080"/>
                <a:gridCol w="720080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043608" y="1916832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1   </a:t>
            </a:r>
            <a:r>
              <a:rPr lang="ru-RU" sz="3200" dirty="0" err="1" smtClean="0"/>
              <a:t>н</a:t>
            </a:r>
            <a:r>
              <a:rPr lang="ru-RU" sz="3200" dirty="0" smtClean="0"/>
              <a:t>    и    </a:t>
            </a:r>
            <a:r>
              <a:rPr lang="ru-RU" sz="3200" dirty="0" err="1" smtClean="0"/>
              <a:t>н</a:t>
            </a:r>
            <a:r>
              <a:rPr lang="ru-RU" sz="3200" dirty="0" smtClean="0"/>
              <a:t>    к    </a:t>
            </a:r>
            <a:r>
              <a:rPr lang="ru-RU" sz="3200" dirty="0" err="1" smtClean="0"/>
              <a:t>ö</a:t>
            </a:r>
            <a:r>
              <a:rPr lang="ru-RU" sz="3200" dirty="0" smtClean="0"/>
              <a:t>   </a:t>
            </a:r>
            <a:r>
              <a:rPr lang="ru-RU" sz="3200" dirty="0" smtClean="0">
                <a:solidFill>
                  <a:srgbClr val="FF0000"/>
                </a:solidFill>
              </a:rPr>
              <a:t>м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3848" y="2492896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2  </a:t>
            </a:r>
            <a:r>
              <a:rPr lang="ru-RU" sz="3200" dirty="0" err="1" smtClean="0"/>
              <a:t>н</a:t>
            </a:r>
            <a:r>
              <a:rPr lang="ru-RU" sz="3200" dirty="0" smtClean="0"/>
              <a:t>     </a:t>
            </a:r>
            <a:r>
              <a:rPr lang="ru-RU" sz="3200" dirty="0" smtClean="0">
                <a:solidFill>
                  <a:srgbClr val="FF0000"/>
                </a:solidFill>
              </a:rPr>
              <a:t>о</a:t>
            </a:r>
            <a:r>
              <a:rPr lang="ru-RU" sz="3200" dirty="0" smtClean="0"/>
              <a:t>     </a:t>
            </a:r>
            <a:r>
              <a:rPr lang="ru-RU" sz="3200" dirty="0" err="1" smtClean="0"/>
              <a:t>й</a:t>
            </a:r>
            <a:endParaRPr lang="ru-RU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3923928" y="2996952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3   </a:t>
            </a:r>
            <a:r>
              <a:rPr lang="ru-RU" sz="3200" dirty="0" smtClean="0">
                <a:solidFill>
                  <a:srgbClr val="FF0000"/>
                </a:solidFill>
              </a:rPr>
              <a:t>л</a:t>
            </a:r>
            <a:r>
              <a:rPr lang="ru-RU" sz="3200" dirty="0" smtClean="0"/>
              <a:t>     а    г    у      </a:t>
            </a:r>
            <a:r>
              <a:rPr lang="ru-RU" sz="3200" dirty="0" err="1" smtClean="0"/>
              <a:t>н</a:t>
            </a:r>
            <a:endParaRPr lang="ru-RU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3203848" y="3573016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4     </a:t>
            </a:r>
            <a:r>
              <a:rPr lang="ru-RU" sz="3200" dirty="0" err="1" smtClean="0"/>
              <a:t>п</a:t>
            </a:r>
            <a:r>
              <a:rPr lang="ru-RU" sz="3200" dirty="0" smtClean="0"/>
              <a:t>    </a:t>
            </a:r>
            <a:r>
              <a:rPr lang="ru-RU" sz="3200" dirty="0" smtClean="0">
                <a:solidFill>
                  <a:srgbClr val="FF0000"/>
                </a:solidFill>
              </a:rPr>
              <a:t>о</a:t>
            </a:r>
            <a:r>
              <a:rPr lang="ru-RU" sz="3200" dirty="0" smtClean="0"/>
              <a:t>    ж</a:t>
            </a:r>
            <a:endParaRPr lang="ru-RU" sz="3200" dirty="0"/>
          </a:p>
        </p:txBody>
      </p:sp>
      <p:pic>
        <p:nvPicPr>
          <p:cNvPr id="19" name="Рисунок 18" descr="C:\Users\_ELVIRA_\Desktop\444966-sito-risunok-dlia-detei-42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3492774" cy="3492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Anx0gNkeRWU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835696" y="980728"/>
            <a:ext cx="54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Кроссворд</a:t>
            </a:r>
            <a:endParaRPr lang="ru-RU" sz="4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475656" y="2060848"/>
          <a:ext cx="3456384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76064"/>
                <a:gridCol w="576064"/>
                <a:gridCol w="576064"/>
                <a:gridCol w="576064"/>
                <a:gridCol w="576064"/>
                <a:gridCol w="576064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779912" y="2564904"/>
          <a:ext cx="1728192" cy="43776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76064"/>
                <a:gridCol w="576064"/>
                <a:gridCol w="576064"/>
              </a:tblGrid>
              <a:tr h="43776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355976" y="3068960"/>
          <a:ext cx="2975990" cy="44782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95198"/>
                <a:gridCol w="595198"/>
                <a:gridCol w="465788"/>
                <a:gridCol w="724608"/>
                <a:gridCol w="595198"/>
              </a:tblGrid>
              <a:tr h="4478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707904" y="3645024"/>
          <a:ext cx="1800200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00067"/>
                <a:gridCol w="646226"/>
                <a:gridCol w="553907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619672" y="4221088"/>
          <a:ext cx="4752524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78932"/>
                <a:gridCol w="678932"/>
                <a:gridCol w="678932"/>
                <a:gridCol w="678932"/>
                <a:gridCol w="678932"/>
                <a:gridCol w="678932"/>
                <a:gridCol w="678932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619672" y="4797152"/>
          <a:ext cx="4104456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84076"/>
                <a:gridCol w="684076"/>
                <a:gridCol w="684076"/>
                <a:gridCol w="684076"/>
                <a:gridCol w="684076"/>
                <a:gridCol w="684076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355976" y="5373216"/>
          <a:ext cx="3600400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20080"/>
                <a:gridCol w="720080"/>
                <a:gridCol w="720080"/>
                <a:gridCol w="720080"/>
                <a:gridCol w="720080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043608" y="1916832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1   </a:t>
            </a:r>
            <a:r>
              <a:rPr lang="ru-RU" sz="3200" dirty="0" err="1" smtClean="0"/>
              <a:t>н</a:t>
            </a:r>
            <a:r>
              <a:rPr lang="ru-RU" sz="3200" dirty="0" smtClean="0"/>
              <a:t>    и    </a:t>
            </a:r>
            <a:r>
              <a:rPr lang="ru-RU" sz="3200" dirty="0" err="1" smtClean="0"/>
              <a:t>н</a:t>
            </a:r>
            <a:r>
              <a:rPr lang="ru-RU" sz="3200" dirty="0" smtClean="0"/>
              <a:t>    к    </a:t>
            </a:r>
            <a:r>
              <a:rPr lang="ru-RU" sz="3200" dirty="0" err="1" smtClean="0"/>
              <a:t>ö</a:t>
            </a:r>
            <a:r>
              <a:rPr lang="ru-RU" sz="3200" dirty="0" smtClean="0"/>
              <a:t>   </a:t>
            </a:r>
            <a:r>
              <a:rPr lang="ru-RU" sz="3200" dirty="0" smtClean="0">
                <a:solidFill>
                  <a:srgbClr val="FF0000"/>
                </a:solidFill>
              </a:rPr>
              <a:t>м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3848" y="2492896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2  </a:t>
            </a:r>
            <a:r>
              <a:rPr lang="ru-RU" sz="3200" dirty="0" err="1" smtClean="0"/>
              <a:t>н</a:t>
            </a:r>
            <a:r>
              <a:rPr lang="ru-RU" sz="3200" dirty="0" smtClean="0"/>
              <a:t>     </a:t>
            </a:r>
            <a:r>
              <a:rPr lang="ru-RU" sz="3200" dirty="0" smtClean="0">
                <a:solidFill>
                  <a:srgbClr val="FF0000"/>
                </a:solidFill>
              </a:rPr>
              <a:t>о</a:t>
            </a:r>
            <a:r>
              <a:rPr lang="ru-RU" sz="3200" dirty="0" smtClean="0"/>
              <a:t>     </a:t>
            </a:r>
            <a:r>
              <a:rPr lang="ru-RU" sz="3200" dirty="0" err="1" smtClean="0"/>
              <a:t>й</a:t>
            </a:r>
            <a:endParaRPr lang="ru-RU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3923928" y="2996952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3   </a:t>
            </a:r>
            <a:r>
              <a:rPr lang="ru-RU" sz="3200" dirty="0" smtClean="0">
                <a:solidFill>
                  <a:srgbClr val="FF0000"/>
                </a:solidFill>
              </a:rPr>
              <a:t>л</a:t>
            </a:r>
            <a:r>
              <a:rPr lang="ru-RU" sz="3200" dirty="0" smtClean="0"/>
              <a:t>     а    г    у      </a:t>
            </a:r>
            <a:r>
              <a:rPr lang="ru-RU" sz="3200" dirty="0" err="1" smtClean="0"/>
              <a:t>н</a:t>
            </a:r>
            <a:endParaRPr lang="ru-RU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3203848" y="3573016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4     </a:t>
            </a:r>
            <a:r>
              <a:rPr lang="ru-RU" sz="3200" dirty="0" err="1" smtClean="0"/>
              <a:t>п</a:t>
            </a:r>
            <a:r>
              <a:rPr lang="ru-RU" sz="3200" dirty="0" smtClean="0"/>
              <a:t>    </a:t>
            </a:r>
            <a:r>
              <a:rPr lang="ru-RU" sz="3200" dirty="0" smtClean="0">
                <a:solidFill>
                  <a:srgbClr val="FF0000"/>
                </a:solidFill>
              </a:rPr>
              <a:t>о</a:t>
            </a:r>
            <a:r>
              <a:rPr lang="ru-RU" sz="3200" dirty="0" smtClean="0"/>
              <a:t>    ж</a:t>
            </a:r>
            <a:endParaRPr lang="ru-RU" sz="3200" dirty="0"/>
          </a:p>
        </p:txBody>
      </p:sp>
      <p:sp>
        <p:nvSpPr>
          <p:cNvPr id="22" name="Вертикальный свиток 21"/>
          <p:cNvSpPr/>
          <p:nvPr/>
        </p:nvSpPr>
        <p:spPr>
          <a:xfrm>
            <a:off x="5255568" y="476672"/>
            <a:ext cx="3888432" cy="3573016"/>
          </a:xfrm>
          <a:prstGeom prst="vertic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  <a:p>
            <a:pPr algn="ctr"/>
            <a:r>
              <a:rPr lang="ru-RU" sz="2400" dirty="0" err="1" smtClean="0"/>
              <a:t>миян</a:t>
            </a:r>
            <a:r>
              <a:rPr lang="ru-RU" sz="2400" dirty="0" smtClean="0"/>
              <a:t> коми </a:t>
            </a:r>
            <a:r>
              <a:rPr lang="ru-RU" sz="2400" dirty="0" err="1" smtClean="0"/>
              <a:t>йöзлöн</a:t>
            </a:r>
            <a:r>
              <a:rPr lang="ru-RU" sz="2400" dirty="0" smtClean="0"/>
              <a:t> </a:t>
            </a:r>
            <a:r>
              <a:rPr lang="ru-RU" sz="2400" dirty="0" err="1" smtClean="0"/>
              <a:t>медся</a:t>
            </a:r>
            <a:r>
              <a:rPr lang="ru-RU" sz="2400" dirty="0" smtClean="0"/>
              <a:t> </a:t>
            </a:r>
            <a:r>
              <a:rPr lang="ru-RU" sz="2400" dirty="0" err="1" smtClean="0"/>
              <a:t>важ</a:t>
            </a:r>
            <a:r>
              <a:rPr lang="ru-RU" sz="2400" dirty="0" smtClean="0"/>
              <a:t> </a:t>
            </a:r>
            <a:r>
              <a:rPr lang="ru-RU" sz="2400" dirty="0" err="1" smtClean="0"/>
              <a:t>струннöй</a:t>
            </a:r>
            <a:r>
              <a:rPr lang="ru-RU" sz="2400" dirty="0" smtClean="0"/>
              <a:t> </a:t>
            </a:r>
            <a:r>
              <a:rPr lang="ru-RU" sz="2400" dirty="0" err="1" smtClean="0"/>
              <a:t>инструмент.Важöн</a:t>
            </a:r>
            <a:r>
              <a:rPr lang="ru-RU" sz="2400" dirty="0" smtClean="0"/>
              <a:t> </a:t>
            </a:r>
            <a:r>
              <a:rPr lang="ru-RU" sz="2400" dirty="0" err="1" smtClean="0"/>
              <a:t>ворсöмаöсь</a:t>
            </a:r>
            <a:r>
              <a:rPr lang="ru-RU" sz="2400" dirty="0" smtClean="0"/>
              <a:t> </a:t>
            </a:r>
            <a:r>
              <a:rPr lang="ru-RU" sz="2400" dirty="0" err="1" smtClean="0"/>
              <a:t>кыйсьысьяс</a:t>
            </a:r>
            <a:r>
              <a:rPr lang="ru-RU" sz="2400" dirty="0" smtClean="0"/>
              <a:t>.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23" name="Picture 2" descr="C:\Users\пк\Desktop\1671820836_grizly-club-p-komi-ornament-solntse-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1052736"/>
            <a:ext cx="720080" cy="753684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1187624" y="4149080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5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Anx0gNkeRWU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835696" y="980728"/>
            <a:ext cx="54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Кроссворд</a:t>
            </a:r>
            <a:endParaRPr lang="ru-RU" sz="4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475656" y="2060848"/>
          <a:ext cx="3456384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76064"/>
                <a:gridCol w="576064"/>
                <a:gridCol w="576064"/>
                <a:gridCol w="576064"/>
                <a:gridCol w="576064"/>
                <a:gridCol w="576064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779912" y="2564904"/>
          <a:ext cx="1728192" cy="43776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76064"/>
                <a:gridCol w="576064"/>
                <a:gridCol w="576064"/>
              </a:tblGrid>
              <a:tr h="43776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355976" y="3068960"/>
          <a:ext cx="2975990" cy="44782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95198"/>
                <a:gridCol w="595198"/>
                <a:gridCol w="465788"/>
                <a:gridCol w="724608"/>
                <a:gridCol w="595198"/>
              </a:tblGrid>
              <a:tr h="4478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707904" y="3645024"/>
          <a:ext cx="1800200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00067"/>
                <a:gridCol w="646226"/>
                <a:gridCol w="553907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619672" y="4221088"/>
          <a:ext cx="4752524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78932"/>
                <a:gridCol w="678932"/>
                <a:gridCol w="678932"/>
                <a:gridCol w="678932"/>
                <a:gridCol w="678932"/>
                <a:gridCol w="678932"/>
                <a:gridCol w="678932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619672" y="4797152"/>
          <a:ext cx="4104456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84076"/>
                <a:gridCol w="684076"/>
                <a:gridCol w="684076"/>
                <a:gridCol w="684076"/>
                <a:gridCol w="684076"/>
                <a:gridCol w="684076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355976" y="5373216"/>
          <a:ext cx="3600400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20080"/>
                <a:gridCol w="720080"/>
                <a:gridCol w="720080"/>
                <a:gridCol w="720080"/>
                <a:gridCol w="720080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043608" y="1916832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1   </a:t>
            </a:r>
            <a:r>
              <a:rPr lang="ru-RU" sz="3200" dirty="0" err="1" smtClean="0"/>
              <a:t>н</a:t>
            </a:r>
            <a:r>
              <a:rPr lang="ru-RU" sz="3200" dirty="0" smtClean="0"/>
              <a:t>    и    </a:t>
            </a:r>
            <a:r>
              <a:rPr lang="ru-RU" sz="3200" dirty="0" err="1" smtClean="0"/>
              <a:t>н</a:t>
            </a:r>
            <a:r>
              <a:rPr lang="ru-RU" sz="3200" dirty="0" smtClean="0"/>
              <a:t>    к    </a:t>
            </a:r>
            <a:r>
              <a:rPr lang="ru-RU" sz="3200" dirty="0" err="1" smtClean="0"/>
              <a:t>ö</a:t>
            </a:r>
            <a:r>
              <a:rPr lang="ru-RU" sz="3200" dirty="0" smtClean="0"/>
              <a:t>   </a:t>
            </a:r>
            <a:r>
              <a:rPr lang="ru-RU" sz="3200" dirty="0" smtClean="0">
                <a:solidFill>
                  <a:srgbClr val="FF0000"/>
                </a:solidFill>
              </a:rPr>
              <a:t>м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3848" y="2492896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2  </a:t>
            </a:r>
            <a:r>
              <a:rPr lang="ru-RU" sz="3200" dirty="0" err="1" smtClean="0"/>
              <a:t>н</a:t>
            </a:r>
            <a:r>
              <a:rPr lang="ru-RU" sz="3200" dirty="0" smtClean="0"/>
              <a:t>     </a:t>
            </a:r>
            <a:r>
              <a:rPr lang="ru-RU" sz="3200" dirty="0" smtClean="0">
                <a:solidFill>
                  <a:srgbClr val="FF0000"/>
                </a:solidFill>
              </a:rPr>
              <a:t>о </a:t>
            </a:r>
            <a:r>
              <a:rPr lang="ru-RU" sz="3200" dirty="0" smtClean="0"/>
              <a:t>    </a:t>
            </a:r>
            <a:r>
              <a:rPr lang="ru-RU" sz="3200" dirty="0" err="1" smtClean="0"/>
              <a:t>й</a:t>
            </a:r>
            <a:endParaRPr lang="ru-RU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3923928" y="2996952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3   </a:t>
            </a:r>
            <a:r>
              <a:rPr lang="ru-RU" sz="3200" dirty="0" smtClean="0">
                <a:solidFill>
                  <a:srgbClr val="FF0000"/>
                </a:solidFill>
              </a:rPr>
              <a:t>л</a:t>
            </a:r>
            <a:r>
              <a:rPr lang="ru-RU" sz="3200" dirty="0" smtClean="0"/>
              <a:t>     а    г    у      </a:t>
            </a:r>
            <a:r>
              <a:rPr lang="ru-RU" sz="3200" dirty="0" err="1" smtClean="0"/>
              <a:t>н</a:t>
            </a:r>
            <a:endParaRPr lang="ru-RU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3203848" y="3573016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4     </a:t>
            </a:r>
            <a:r>
              <a:rPr lang="ru-RU" sz="3200" dirty="0" err="1" smtClean="0"/>
              <a:t>п</a:t>
            </a:r>
            <a:r>
              <a:rPr lang="ru-RU" sz="3200" dirty="0" smtClean="0"/>
              <a:t>    </a:t>
            </a:r>
            <a:r>
              <a:rPr lang="ru-RU" sz="3200" dirty="0" smtClean="0">
                <a:solidFill>
                  <a:srgbClr val="FF0000"/>
                </a:solidFill>
              </a:rPr>
              <a:t>о</a:t>
            </a:r>
            <a:r>
              <a:rPr lang="ru-RU" sz="3200" dirty="0" smtClean="0"/>
              <a:t>    ж</a:t>
            </a:r>
            <a:endParaRPr lang="ru-RU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1259632" y="4149080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5   с      и     г     у     </a:t>
            </a:r>
            <a:r>
              <a:rPr lang="ru-RU" sz="3200" dirty="0" err="1" smtClean="0">
                <a:solidFill>
                  <a:srgbClr val="FF0000"/>
                </a:solidFill>
              </a:rPr>
              <a:t>д</a:t>
            </a:r>
            <a:r>
              <a:rPr lang="ru-RU" sz="3200" dirty="0" smtClean="0"/>
              <a:t>     </a:t>
            </a:r>
            <a:r>
              <a:rPr lang="ru-RU" sz="3200" dirty="0" err="1" smtClean="0"/>
              <a:t>ö</a:t>
            </a:r>
            <a:r>
              <a:rPr lang="ru-RU" sz="3200" dirty="0" smtClean="0"/>
              <a:t>      к</a:t>
            </a:r>
            <a:endParaRPr lang="ru-RU" sz="3200" dirty="0"/>
          </a:p>
        </p:txBody>
      </p:sp>
      <p:pic>
        <p:nvPicPr>
          <p:cNvPr id="19" name="Рисунок 18" descr="C:\Users\_ELVIRA_\Desktop\Визула Ю (12).jfif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4752528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Anx0gNkeRWU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835696" y="980728"/>
            <a:ext cx="54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Кроссворд</a:t>
            </a:r>
            <a:endParaRPr lang="ru-RU" sz="4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475656" y="2060848"/>
          <a:ext cx="3456384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76064"/>
                <a:gridCol w="576064"/>
                <a:gridCol w="576064"/>
                <a:gridCol w="576064"/>
                <a:gridCol w="576064"/>
                <a:gridCol w="576064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779912" y="2564904"/>
          <a:ext cx="1728192" cy="43776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76064"/>
                <a:gridCol w="576064"/>
                <a:gridCol w="576064"/>
              </a:tblGrid>
              <a:tr h="43776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355976" y="3068960"/>
          <a:ext cx="2975990" cy="44782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95198"/>
                <a:gridCol w="595198"/>
                <a:gridCol w="465788"/>
                <a:gridCol w="724608"/>
                <a:gridCol w="595198"/>
              </a:tblGrid>
              <a:tr h="4478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707904" y="3645024"/>
          <a:ext cx="1800200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00067"/>
                <a:gridCol w="646226"/>
                <a:gridCol w="553907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619672" y="4221088"/>
          <a:ext cx="4752524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78932"/>
                <a:gridCol w="678932"/>
                <a:gridCol w="678932"/>
                <a:gridCol w="678932"/>
                <a:gridCol w="678932"/>
                <a:gridCol w="678932"/>
                <a:gridCol w="678932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619672" y="4797152"/>
          <a:ext cx="4104456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84076"/>
                <a:gridCol w="684076"/>
                <a:gridCol w="684076"/>
                <a:gridCol w="684076"/>
                <a:gridCol w="684076"/>
                <a:gridCol w="684076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355976" y="5373216"/>
          <a:ext cx="3600400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20080"/>
                <a:gridCol w="720080"/>
                <a:gridCol w="720080"/>
                <a:gridCol w="720080"/>
                <a:gridCol w="720080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043608" y="1916832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1   </a:t>
            </a:r>
            <a:r>
              <a:rPr lang="ru-RU" sz="3200" dirty="0" err="1" smtClean="0"/>
              <a:t>н</a:t>
            </a:r>
            <a:r>
              <a:rPr lang="ru-RU" sz="3200" dirty="0" smtClean="0"/>
              <a:t>    и    </a:t>
            </a:r>
            <a:r>
              <a:rPr lang="ru-RU" sz="3200" dirty="0" err="1" smtClean="0"/>
              <a:t>н</a:t>
            </a:r>
            <a:r>
              <a:rPr lang="ru-RU" sz="3200" dirty="0" smtClean="0"/>
              <a:t>    к    </a:t>
            </a:r>
            <a:r>
              <a:rPr lang="ru-RU" sz="3200" dirty="0" err="1" smtClean="0"/>
              <a:t>ö</a:t>
            </a:r>
            <a:r>
              <a:rPr lang="ru-RU" sz="3200" dirty="0" smtClean="0"/>
              <a:t>   </a:t>
            </a:r>
            <a:r>
              <a:rPr lang="ru-RU" sz="3200" dirty="0" smtClean="0">
                <a:solidFill>
                  <a:srgbClr val="FF0000"/>
                </a:solidFill>
              </a:rPr>
              <a:t>м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3848" y="2492896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2  </a:t>
            </a:r>
            <a:r>
              <a:rPr lang="ru-RU" sz="3200" dirty="0" err="1" smtClean="0"/>
              <a:t>н</a:t>
            </a:r>
            <a:r>
              <a:rPr lang="ru-RU" sz="3200" dirty="0" smtClean="0"/>
              <a:t>     </a:t>
            </a:r>
            <a:r>
              <a:rPr lang="ru-RU" sz="3200" dirty="0" smtClean="0">
                <a:solidFill>
                  <a:srgbClr val="FF0000"/>
                </a:solidFill>
              </a:rPr>
              <a:t>о </a:t>
            </a:r>
            <a:r>
              <a:rPr lang="ru-RU" sz="3200" dirty="0" smtClean="0"/>
              <a:t>    </a:t>
            </a:r>
            <a:r>
              <a:rPr lang="ru-RU" sz="3200" dirty="0" err="1" smtClean="0"/>
              <a:t>й</a:t>
            </a:r>
            <a:endParaRPr lang="ru-RU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3923928" y="2996952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3   </a:t>
            </a:r>
            <a:r>
              <a:rPr lang="ru-RU" sz="3200" dirty="0" smtClean="0">
                <a:solidFill>
                  <a:srgbClr val="FF0000"/>
                </a:solidFill>
              </a:rPr>
              <a:t>л</a:t>
            </a:r>
            <a:r>
              <a:rPr lang="ru-RU" sz="3200" dirty="0" smtClean="0"/>
              <a:t>     а    г    у      </a:t>
            </a:r>
            <a:r>
              <a:rPr lang="ru-RU" sz="3200" dirty="0" err="1" smtClean="0"/>
              <a:t>н</a:t>
            </a:r>
            <a:endParaRPr lang="ru-RU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3203848" y="3573016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4     </a:t>
            </a:r>
            <a:r>
              <a:rPr lang="ru-RU" sz="3200" dirty="0" err="1" smtClean="0"/>
              <a:t>п</a:t>
            </a:r>
            <a:r>
              <a:rPr lang="ru-RU" sz="3200" dirty="0" smtClean="0"/>
              <a:t>    </a:t>
            </a:r>
            <a:r>
              <a:rPr lang="ru-RU" sz="3200" dirty="0" smtClean="0">
                <a:solidFill>
                  <a:srgbClr val="FF0000"/>
                </a:solidFill>
              </a:rPr>
              <a:t>о</a:t>
            </a:r>
            <a:r>
              <a:rPr lang="ru-RU" sz="3200" dirty="0" smtClean="0"/>
              <a:t>    ж</a:t>
            </a:r>
            <a:endParaRPr lang="ru-RU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1259632" y="4149080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5   с      и     г     у     </a:t>
            </a:r>
            <a:r>
              <a:rPr lang="ru-RU" sz="3200" dirty="0" err="1" smtClean="0">
                <a:solidFill>
                  <a:srgbClr val="FF0000"/>
                </a:solidFill>
              </a:rPr>
              <a:t>д</a:t>
            </a:r>
            <a:r>
              <a:rPr lang="ru-RU" sz="3200" dirty="0" smtClean="0"/>
              <a:t>     </a:t>
            </a:r>
            <a:r>
              <a:rPr lang="ru-RU" sz="3200" dirty="0" err="1" smtClean="0"/>
              <a:t>ö</a:t>
            </a:r>
            <a:r>
              <a:rPr lang="ru-RU" sz="3200" dirty="0" smtClean="0"/>
              <a:t>      к</a:t>
            </a:r>
            <a:endParaRPr lang="ru-RU" sz="3200" dirty="0"/>
          </a:p>
        </p:txBody>
      </p:sp>
      <p:sp>
        <p:nvSpPr>
          <p:cNvPr id="17" name="TextBox 16"/>
          <p:cNvSpPr txBox="1"/>
          <p:nvPr/>
        </p:nvSpPr>
        <p:spPr>
          <a:xfrm>
            <a:off x="1187624" y="4725144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6</a:t>
            </a:r>
            <a:endParaRPr lang="ru-RU" sz="3200" dirty="0"/>
          </a:p>
        </p:txBody>
      </p:sp>
      <p:sp>
        <p:nvSpPr>
          <p:cNvPr id="20" name="Вертикальный свиток 19"/>
          <p:cNvSpPr/>
          <p:nvPr/>
        </p:nvSpPr>
        <p:spPr>
          <a:xfrm>
            <a:off x="5255568" y="476672"/>
            <a:ext cx="3888432" cy="3573016"/>
          </a:xfrm>
          <a:prstGeom prst="vertic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 smtClean="0"/>
              <a:t>сюмöдысь</a:t>
            </a:r>
            <a:r>
              <a:rPr lang="ru-RU" sz="2400" dirty="0" smtClean="0"/>
              <a:t> </a:t>
            </a:r>
            <a:r>
              <a:rPr lang="ru-RU" sz="2400" dirty="0" err="1" smtClean="0"/>
              <a:t>вöчöм</a:t>
            </a:r>
            <a:r>
              <a:rPr lang="ru-RU" sz="2400" dirty="0" smtClean="0"/>
              <a:t> </a:t>
            </a:r>
            <a:r>
              <a:rPr lang="ru-RU" sz="2400" dirty="0" err="1" smtClean="0"/>
              <a:t>кöрöб</a:t>
            </a:r>
            <a:r>
              <a:rPr lang="ru-RU" sz="2400" dirty="0" smtClean="0"/>
              <a:t>, </a:t>
            </a:r>
            <a:r>
              <a:rPr lang="ru-RU" sz="2400" dirty="0" err="1" smtClean="0"/>
              <a:t>новлöмаöсь</a:t>
            </a:r>
            <a:r>
              <a:rPr lang="ru-RU" sz="2400" dirty="0" smtClean="0"/>
              <a:t> </a:t>
            </a:r>
            <a:r>
              <a:rPr lang="ru-RU" sz="2400" dirty="0" err="1" smtClean="0"/>
              <a:t>мыш</a:t>
            </a:r>
            <a:r>
              <a:rPr lang="ru-RU" sz="2400" dirty="0" smtClean="0"/>
              <a:t> </a:t>
            </a:r>
            <a:r>
              <a:rPr lang="ru-RU" sz="2400" dirty="0" err="1" smtClean="0"/>
              <a:t>вылын</a:t>
            </a:r>
            <a:r>
              <a:rPr lang="ru-RU" sz="2400" dirty="0" smtClean="0"/>
              <a:t>.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21" name="Picture 2" descr="C:\Users\пк\Desktop\1671820836_grizly-club-p-komi-ornament-solntse-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1052736"/>
            <a:ext cx="720080" cy="7536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Anx0gNkeRWU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835696" y="980728"/>
            <a:ext cx="54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Кроссворд</a:t>
            </a:r>
            <a:endParaRPr lang="ru-RU" sz="4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475656" y="2060848"/>
          <a:ext cx="3456384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76064"/>
                <a:gridCol w="576064"/>
                <a:gridCol w="576064"/>
                <a:gridCol w="576064"/>
                <a:gridCol w="576064"/>
                <a:gridCol w="576064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779912" y="2564904"/>
          <a:ext cx="1728192" cy="43776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76064"/>
                <a:gridCol w="576064"/>
                <a:gridCol w="576064"/>
              </a:tblGrid>
              <a:tr h="43776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355976" y="3068960"/>
          <a:ext cx="2975990" cy="44782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95198"/>
                <a:gridCol w="595198"/>
                <a:gridCol w="465788"/>
                <a:gridCol w="724608"/>
                <a:gridCol w="595198"/>
              </a:tblGrid>
              <a:tr h="4478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707904" y="3645024"/>
          <a:ext cx="1800200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00067"/>
                <a:gridCol w="646226"/>
                <a:gridCol w="553907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619672" y="4221088"/>
          <a:ext cx="4752524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78932"/>
                <a:gridCol w="678932"/>
                <a:gridCol w="678932"/>
                <a:gridCol w="678932"/>
                <a:gridCol w="678932"/>
                <a:gridCol w="678932"/>
                <a:gridCol w="678932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619672" y="4797152"/>
          <a:ext cx="4104456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84076"/>
                <a:gridCol w="684076"/>
                <a:gridCol w="684076"/>
                <a:gridCol w="684076"/>
                <a:gridCol w="684076"/>
                <a:gridCol w="684076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355976" y="5373216"/>
          <a:ext cx="3600400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20080"/>
                <a:gridCol w="720080"/>
                <a:gridCol w="720080"/>
                <a:gridCol w="720080"/>
                <a:gridCol w="720080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043608" y="1916832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1   </a:t>
            </a:r>
            <a:r>
              <a:rPr lang="ru-RU" sz="3200" dirty="0" err="1" smtClean="0"/>
              <a:t>н</a:t>
            </a:r>
            <a:r>
              <a:rPr lang="ru-RU" sz="3200" dirty="0" smtClean="0"/>
              <a:t>    и    </a:t>
            </a:r>
            <a:r>
              <a:rPr lang="ru-RU" sz="3200" dirty="0" err="1" smtClean="0"/>
              <a:t>н</a:t>
            </a:r>
            <a:r>
              <a:rPr lang="ru-RU" sz="3200" dirty="0" smtClean="0"/>
              <a:t>    к    </a:t>
            </a:r>
            <a:r>
              <a:rPr lang="ru-RU" sz="3200" dirty="0" err="1" smtClean="0"/>
              <a:t>ö</a:t>
            </a:r>
            <a:r>
              <a:rPr lang="ru-RU" sz="3200" dirty="0" smtClean="0"/>
              <a:t>   </a:t>
            </a:r>
            <a:r>
              <a:rPr lang="ru-RU" sz="3200" dirty="0" smtClean="0">
                <a:solidFill>
                  <a:srgbClr val="FF0000"/>
                </a:solidFill>
              </a:rPr>
              <a:t>м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3848" y="2492896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2  </a:t>
            </a:r>
            <a:r>
              <a:rPr lang="ru-RU" sz="3200" dirty="0" err="1" smtClean="0"/>
              <a:t>н</a:t>
            </a:r>
            <a:r>
              <a:rPr lang="ru-RU" sz="3200" dirty="0" smtClean="0"/>
              <a:t>     </a:t>
            </a:r>
            <a:r>
              <a:rPr lang="ru-RU" sz="3200" dirty="0" smtClean="0">
                <a:solidFill>
                  <a:srgbClr val="FF0000"/>
                </a:solidFill>
              </a:rPr>
              <a:t>о </a:t>
            </a:r>
            <a:r>
              <a:rPr lang="ru-RU" sz="3200" dirty="0" smtClean="0"/>
              <a:t>    </a:t>
            </a:r>
            <a:r>
              <a:rPr lang="ru-RU" sz="3200" dirty="0" err="1" smtClean="0"/>
              <a:t>й</a:t>
            </a:r>
            <a:endParaRPr lang="ru-RU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3923928" y="2996952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3   </a:t>
            </a:r>
            <a:r>
              <a:rPr lang="ru-RU" sz="3200" dirty="0" smtClean="0">
                <a:solidFill>
                  <a:srgbClr val="FF0000"/>
                </a:solidFill>
              </a:rPr>
              <a:t>л</a:t>
            </a:r>
            <a:r>
              <a:rPr lang="ru-RU" sz="3200" dirty="0" smtClean="0"/>
              <a:t>     а    г    у      </a:t>
            </a:r>
            <a:r>
              <a:rPr lang="ru-RU" sz="3200" dirty="0" err="1" smtClean="0"/>
              <a:t>н</a:t>
            </a:r>
            <a:endParaRPr lang="ru-RU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3203848" y="3573016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4     </a:t>
            </a:r>
            <a:r>
              <a:rPr lang="ru-RU" sz="3200" dirty="0" err="1" smtClean="0"/>
              <a:t>п</a:t>
            </a:r>
            <a:r>
              <a:rPr lang="ru-RU" sz="3200" dirty="0" smtClean="0"/>
              <a:t>    </a:t>
            </a:r>
            <a:r>
              <a:rPr lang="ru-RU" sz="3200" dirty="0" smtClean="0">
                <a:solidFill>
                  <a:srgbClr val="FF0000"/>
                </a:solidFill>
              </a:rPr>
              <a:t>о</a:t>
            </a:r>
            <a:r>
              <a:rPr lang="ru-RU" sz="3200" dirty="0" smtClean="0"/>
              <a:t>    ж</a:t>
            </a:r>
            <a:endParaRPr lang="ru-RU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1259632" y="4149080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5   с      и     г     у     </a:t>
            </a:r>
            <a:r>
              <a:rPr lang="ru-RU" sz="3200" dirty="0" err="1" smtClean="0">
                <a:solidFill>
                  <a:srgbClr val="FF0000"/>
                </a:solidFill>
              </a:rPr>
              <a:t>д</a:t>
            </a:r>
            <a:r>
              <a:rPr lang="ru-RU" sz="3200" dirty="0" smtClean="0"/>
              <a:t>     </a:t>
            </a:r>
            <a:r>
              <a:rPr lang="ru-RU" sz="3200" dirty="0" err="1" smtClean="0"/>
              <a:t>ö</a:t>
            </a:r>
            <a:r>
              <a:rPr lang="ru-RU" sz="3200" dirty="0" smtClean="0"/>
              <a:t>      к</a:t>
            </a:r>
            <a:endParaRPr lang="ru-RU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1115616" y="4725144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6   </a:t>
            </a:r>
            <a:r>
              <a:rPr lang="ru-RU" sz="3200" dirty="0" err="1" smtClean="0"/>
              <a:t>п</a:t>
            </a:r>
            <a:r>
              <a:rPr lang="ru-RU" sz="3200" dirty="0" smtClean="0"/>
              <a:t>      е     с      т     </a:t>
            </a:r>
            <a:r>
              <a:rPr lang="ru-RU" sz="3200" dirty="0" smtClean="0">
                <a:solidFill>
                  <a:srgbClr val="FF0000"/>
                </a:solidFill>
              </a:rPr>
              <a:t>е</a:t>
            </a:r>
            <a:r>
              <a:rPr lang="ru-RU" sz="3200" dirty="0" smtClean="0"/>
              <a:t>      </a:t>
            </a:r>
            <a:r>
              <a:rPr lang="ru-RU" sz="3200" dirty="0" err="1" smtClean="0"/>
              <a:t>р</a:t>
            </a:r>
            <a:endParaRPr lang="ru-RU" sz="3200" dirty="0"/>
          </a:p>
        </p:txBody>
      </p:sp>
      <p:pic>
        <p:nvPicPr>
          <p:cNvPr id="4098" name="Picture 2" descr="C:\Users\пк\Desktop\BN76zZqsUo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844824"/>
            <a:ext cx="3692636" cy="23619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Anx0gNkeRWU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835696" y="980728"/>
            <a:ext cx="54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Кроссворд</a:t>
            </a:r>
            <a:endParaRPr lang="ru-RU" sz="4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475656" y="2060848"/>
          <a:ext cx="3456384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76064"/>
                <a:gridCol w="576064"/>
                <a:gridCol w="576064"/>
                <a:gridCol w="576064"/>
                <a:gridCol w="576064"/>
                <a:gridCol w="576064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779912" y="2564904"/>
          <a:ext cx="1728192" cy="43776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76064"/>
                <a:gridCol w="576064"/>
                <a:gridCol w="576064"/>
              </a:tblGrid>
              <a:tr h="43776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355976" y="3068960"/>
          <a:ext cx="2975990" cy="44782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95198"/>
                <a:gridCol w="595198"/>
                <a:gridCol w="465788"/>
                <a:gridCol w="724608"/>
                <a:gridCol w="595198"/>
              </a:tblGrid>
              <a:tr h="4478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707904" y="3645024"/>
          <a:ext cx="1800200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00067"/>
                <a:gridCol w="646226"/>
                <a:gridCol w="553907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619672" y="4221088"/>
          <a:ext cx="4752524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78932"/>
                <a:gridCol w="678932"/>
                <a:gridCol w="678932"/>
                <a:gridCol w="678932"/>
                <a:gridCol w="678932"/>
                <a:gridCol w="678932"/>
                <a:gridCol w="678932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619672" y="4797152"/>
          <a:ext cx="4104456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84076"/>
                <a:gridCol w="684076"/>
                <a:gridCol w="684076"/>
                <a:gridCol w="684076"/>
                <a:gridCol w="684076"/>
                <a:gridCol w="684076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355976" y="5373216"/>
          <a:ext cx="3600400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20080"/>
                <a:gridCol w="720080"/>
                <a:gridCol w="720080"/>
                <a:gridCol w="720080"/>
                <a:gridCol w="720080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043608" y="1916832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1   </a:t>
            </a:r>
            <a:r>
              <a:rPr lang="ru-RU" sz="3200" dirty="0" err="1" smtClean="0"/>
              <a:t>н</a:t>
            </a:r>
            <a:r>
              <a:rPr lang="ru-RU" sz="3200" dirty="0" smtClean="0"/>
              <a:t>    и    </a:t>
            </a:r>
            <a:r>
              <a:rPr lang="ru-RU" sz="3200" dirty="0" err="1" smtClean="0"/>
              <a:t>н</a:t>
            </a:r>
            <a:r>
              <a:rPr lang="ru-RU" sz="3200" dirty="0" smtClean="0"/>
              <a:t>    к    </a:t>
            </a:r>
            <a:r>
              <a:rPr lang="ru-RU" sz="3200" dirty="0" err="1" smtClean="0"/>
              <a:t>ö</a:t>
            </a:r>
            <a:r>
              <a:rPr lang="ru-RU" sz="3200" dirty="0" smtClean="0"/>
              <a:t>   </a:t>
            </a:r>
            <a:r>
              <a:rPr lang="ru-RU" sz="3200" dirty="0" smtClean="0">
                <a:solidFill>
                  <a:srgbClr val="FF0000"/>
                </a:solidFill>
              </a:rPr>
              <a:t>м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3848" y="2492896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2  </a:t>
            </a:r>
            <a:r>
              <a:rPr lang="ru-RU" sz="3200" dirty="0" err="1" smtClean="0"/>
              <a:t>н</a:t>
            </a:r>
            <a:r>
              <a:rPr lang="ru-RU" sz="3200" dirty="0" smtClean="0"/>
              <a:t>     </a:t>
            </a:r>
            <a:r>
              <a:rPr lang="ru-RU" sz="3200" dirty="0" smtClean="0">
                <a:solidFill>
                  <a:srgbClr val="FF0000"/>
                </a:solidFill>
              </a:rPr>
              <a:t>о </a:t>
            </a:r>
            <a:r>
              <a:rPr lang="ru-RU" sz="3200" dirty="0" smtClean="0"/>
              <a:t>    </a:t>
            </a:r>
            <a:r>
              <a:rPr lang="ru-RU" sz="3200" dirty="0" err="1" smtClean="0"/>
              <a:t>й</a:t>
            </a:r>
            <a:endParaRPr lang="ru-RU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3923928" y="2996952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3   </a:t>
            </a:r>
            <a:r>
              <a:rPr lang="ru-RU" sz="3200" dirty="0" smtClean="0">
                <a:solidFill>
                  <a:srgbClr val="FF0000"/>
                </a:solidFill>
              </a:rPr>
              <a:t>л</a:t>
            </a:r>
            <a:r>
              <a:rPr lang="ru-RU" sz="3200" dirty="0" smtClean="0"/>
              <a:t>     а    г    у      </a:t>
            </a:r>
            <a:r>
              <a:rPr lang="ru-RU" sz="3200" dirty="0" err="1" smtClean="0"/>
              <a:t>н</a:t>
            </a:r>
            <a:endParaRPr lang="ru-RU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3203848" y="3573016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4     </a:t>
            </a:r>
            <a:r>
              <a:rPr lang="ru-RU" sz="3200" dirty="0" err="1" smtClean="0"/>
              <a:t>п</a:t>
            </a:r>
            <a:r>
              <a:rPr lang="ru-RU" sz="3200" dirty="0" smtClean="0"/>
              <a:t>    </a:t>
            </a:r>
            <a:r>
              <a:rPr lang="ru-RU" sz="3200" dirty="0" smtClean="0">
                <a:solidFill>
                  <a:srgbClr val="FF0000"/>
                </a:solidFill>
              </a:rPr>
              <a:t>о</a:t>
            </a:r>
            <a:r>
              <a:rPr lang="ru-RU" sz="3200" dirty="0" smtClean="0"/>
              <a:t>    ж</a:t>
            </a:r>
            <a:endParaRPr lang="ru-RU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1259632" y="4149080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5   с      и     г     у     </a:t>
            </a:r>
            <a:r>
              <a:rPr lang="ru-RU" sz="3200" dirty="0" err="1" smtClean="0">
                <a:solidFill>
                  <a:srgbClr val="FF0000"/>
                </a:solidFill>
              </a:rPr>
              <a:t>д</a:t>
            </a:r>
            <a:r>
              <a:rPr lang="ru-RU" sz="3200" dirty="0" smtClean="0"/>
              <a:t>     </a:t>
            </a:r>
            <a:r>
              <a:rPr lang="ru-RU" sz="3200" dirty="0" err="1" smtClean="0"/>
              <a:t>ö</a:t>
            </a:r>
            <a:r>
              <a:rPr lang="ru-RU" sz="3200" dirty="0" smtClean="0"/>
              <a:t>      к</a:t>
            </a:r>
            <a:endParaRPr lang="ru-RU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1115616" y="4725144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6   </a:t>
            </a:r>
            <a:r>
              <a:rPr lang="ru-RU" sz="3200" dirty="0" err="1" smtClean="0"/>
              <a:t>п</a:t>
            </a:r>
            <a:r>
              <a:rPr lang="ru-RU" sz="3200" dirty="0" smtClean="0"/>
              <a:t>      е     с      т     </a:t>
            </a:r>
            <a:r>
              <a:rPr lang="ru-RU" sz="3200" dirty="0" smtClean="0">
                <a:solidFill>
                  <a:srgbClr val="FF0000"/>
                </a:solidFill>
              </a:rPr>
              <a:t>е</a:t>
            </a:r>
            <a:r>
              <a:rPr lang="ru-RU" sz="3200" dirty="0" smtClean="0"/>
              <a:t>      </a:t>
            </a:r>
            <a:r>
              <a:rPr lang="ru-RU" sz="3200" dirty="0" err="1" smtClean="0"/>
              <a:t>р</a:t>
            </a:r>
            <a:endParaRPr lang="ru-RU" sz="3200" dirty="0"/>
          </a:p>
        </p:txBody>
      </p:sp>
      <p:sp>
        <p:nvSpPr>
          <p:cNvPr id="20" name="Вертикальный свиток 19"/>
          <p:cNvSpPr/>
          <p:nvPr/>
        </p:nvSpPr>
        <p:spPr>
          <a:xfrm>
            <a:off x="4932040" y="476672"/>
            <a:ext cx="4211960" cy="4104456"/>
          </a:xfrm>
          <a:prstGeom prst="vertic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  <a:p>
            <a:pPr algn="ctr"/>
            <a:r>
              <a:rPr lang="ru-RU" sz="2400" dirty="0" err="1" smtClean="0"/>
              <a:t>сельскохозяйственнöй</a:t>
            </a:r>
            <a:r>
              <a:rPr lang="ru-RU" sz="2400" dirty="0" smtClean="0"/>
              <a:t> орудие, </a:t>
            </a:r>
            <a:r>
              <a:rPr lang="ru-RU" sz="2400" dirty="0" err="1" smtClean="0"/>
              <a:t>нудйыс</a:t>
            </a:r>
            <a:r>
              <a:rPr lang="ru-RU" sz="2400" dirty="0" smtClean="0"/>
              <a:t> </a:t>
            </a:r>
            <a:r>
              <a:rPr lang="ru-RU" sz="2400" dirty="0" err="1" smtClean="0"/>
              <a:t>дженьыд,а</a:t>
            </a:r>
            <a:r>
              <a:rPr lang="ru-RU" sz="2400" dirty="0" smtClean="0"/>
              <a:t> </a:t>
            </a:r>
            <a:r>
              <a:rPr lang="ru-RU" sz="2400" dirty="0" err="1" smtClean="0"/>
              <a:t>ачыс</a:t>
            </a:r>
            <a:r>
              <a:rPr lang="ru-RU" sz="2400" dirty="0" smtClean="0"/>
              <a:t> </a:t>
            </a:r>
            <a:r>
              <a:rPr lang="ru-RU" sz="2400" dirty="0" err="1" smtClean="0"/>
              <a:t>нюкыльтчöма</a:t>
            </a:r>
            <a:r>
              <a:rPr lang="ru-RU" sz="2400" dirty="0" smtClean="0"/>
              <a:t>  </a:t>
            </a:r>
            <a:r>
              <a:rPr lang="ru-RU" sz="2400" dirty="0" err="1" smtClean="0"/>
              <a:t>полукругöн</a:t>
            </a:r>
            <a:r>
              <a:rPr lang="ru-RU" sz="2400" dirty="0" smtClean="0"/>
              <a:t>.</a:t>
            </a:r>
          </a:p>
          <a:p>
            <a:pPr algn="ctr"/>
            <a:r>
              <a:rPr lang="ru-RU" sz="2400" dirty="0" smtClean="0"/>
              <a:t>С</a:t>
            </a:r>
            <a:r>
              <a:rPr lang="en-US" sz="2400" dirty="0" err="1" smtClean="0"/>
              <a:t>i</a:t>
            </a:r>
            <a:r>
              <a:rPr lang="ru-RU" sz="2400" dirty="0" err="1" smtClean="0"/>
              <a:t>йöн</a:t>
            </a:r>
            <a:r>
              <a:rPr lang="ru-RU" sz="2400" dirty="0" smtClean="0"/>
              <a:t> </a:t>
            </a:r>
            <a:r>
              <a:rPr lang="ru-RU" sz="2400" dirty="0" err="1" smtClean="0"/>
              <a:t>идралісны</a:t>
            </a:r>
            <a:r>
              <a:rPr lang="ru-RU" sz="2400" dirty="0" smtClean="0"/>
              <a:t> нянь, </a:t>
            </a:r>
            <a:r>
              <a:rPr lang="ru-RU" sz="2400" dirty="0" err="1" smtClean="0"/>
              <a:t>турун</a:t>
            </a:r>
            <a:r>
              <a:rPr lang="ru-RU" sz="2400" dirty="0" smtClean="0"/>
              <a:t> да </a:t>
            </a:r>
            <a:r>
              <a:rPr lang="ru-RU" sz="2400" dirty="0" err="1" smtClean="0"/>
              <a:t>быдмöгъяс</a:t>
            </a:r>
            <a:r>
              <a:rPr lang="ru-RU" sz="2400" dirty="0" smtClean="0"/>
              <a:t>.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21" name="Picture 2" descr="C:\Users\пк\Desktop\1671820836_grizly-club-p-komi-ornament-solntse-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1052736"/>
            <a:ext cx="576064" cy="602947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3923928" y="5373217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7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Anx0gNkeRWU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835696" y="980728"/>
            <a:ext cx="54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Кроссворд</a:t>
            </a:r>
            <a:endParaRPr lang="ru-RU" sz="4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475656" y="2060848"/>
          <a:ext cx="3456384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76064"/>
                <a:gridCol w="576064"/>
                <a:gridCol w="576064"/>
                <a:gridCol w="576064"/>
                <a:gridCol w="576064"/>
                <a:gridCol w="576064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779912" y="2564904"/>
          <a:ext cx="1728192" cy="43776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76064"/>
                <a:gridCol w="576064"/>
                <a:gridCol w="576064"/>
              </a:tblGrid>
              <a:tr h="43776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355976" y="3068960"/>
          <a:ext cx="2975990" cy="44782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95198"/>
                <a:gridCol w="595198"/>
                <a:gridCol w="465788"/>
                <a:gridCol w="724608"/>
                <a:gridCol w="595198"/>
              </a:tblGrid>
              <a:tr h="4478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707904" y="3645024"/>
          <a:ext cx="1800200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00067"/>
                <a:gridCol w="646226"/>
                <a:gridCol w="553907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619672" y="4221088"/>
          <a:ext cx="4752524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78932"/>
                <a:gridCol w="678932"/>
                <a:gridCol w="678932"/>
                <a:gridCol w="678932"/>
                <a:gridCol w="678932"/>
                <a:gridCol w="678932"/>
                <a:gridCol w="678932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619672" y="4797152"/>
          <a:ext cx="4104456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84076"/>
                <a:gridCol w="684076"/>
                <a:gridCol w="684076"/>
                <a:gridCol w="684076"/>
                <a:gridCol w="684076"/>
                <a:gridCol w="684076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355976" y="5373216"/>
          <a:ext cx="3600400" cy="43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20080"/>
                <a:gridCol w="720080"/>
                <a:gridCol w="720080"/>
                <a:gridCol w="720080"/>
                <a:gridCol w="720080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043608" y="1916832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1   </a:t>
            </a:r>
            <a:r>
              <a:rPr lang="ru-RU" sz="3200" dirty="0" err="1" smtClean="0"/>
              <a:t>н</a:t>
            </a:r>
            <a:r>
              <a:rPr lang="ru-RU" sz="3200" dirty="0" smtClean="0"/>
              <a:t>    и    </a:t>
            </a:r>
            <a:r>
              <a:rPr lang="ru-RU" sz="3200" dirty="0" err="1" smtClean="0"/>
              <a:t>н</a:t>
            </a:r>
            <a:r>
              <a:rPr lang="ru-RU" sz="3200" dirty="0" smtClean="0"/>
              <a:t>    к    </a:t>
            </a:r>
            <a:r>
              <a:rPr lang="ru-RU" sz="3200" dirty="0" err="1" smtClean="0"/>
              <a:t>ö</a:t>
            </a:r>
            <a:r>
              <a:rPr lang="ru-RU" sz="3200" dirty="0" smtClean="0"/>
              <a:t>   </a:t>
            </a:r>
            <a:r>
              <a:rPr lang="ru-RU" sz="3200" dirty="0" smtClean="0">
                <a:solidFill>
                  <a:srgbClr val="FF0000"/>
                </a:solidFill>
              </a:rPr>
              <a:t>м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3848" y="2492896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2  </a:t>
            </a:r>
            <a:r>
              <a:rPr lang="ru-RU" sz="3200" dirty="0" err="1" smtClean="0"/>
              <a:t>н</a:t>
            </a:r>
            <a:r>
              <a:rPr lang="ru-RU" sz="3200" dirty="0" smtClean="0"/>
              <a:t>     </a:t>
            </a:r>
            <a:r>
              <a:rPr lang="ru-RU" sz="3200" dirty="0" smtClean="0">
                <a:solidFill>
                  <a:srgbClr val="FF0000"/>
                </a:solidFill>
              </a:rPr>
              <a:t>о </a:t>
            </a:r>
            <a:r>
              <a:rPr lang="ru-RU" sz="3200" dirty="0" smtClean="0"/>
              <a:t>    </a:t>
            </a:r>
            <a:r>
              <a:rPr lang="ru-RU" sz="3200" dirty="0" err="1" smtClean="0"/>
              <a:t>й</a:t>
            </a:r>
            <a:endParaRPr lang="ru-RU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3923928" y="2996952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3   </a:t>
            </a:r>
            <a:r>
              <a:rPr lang="ru-RU" sz="3200" dirty="0" smtClean="0">
                <a:solidFill>
                  <a:srgbClr val="FF0000"/>
                </a:solidFill>
              </a:rPr>
              <a:t>л</a:t>
            </a:r>
            <a:r>
              <a:rPr lang="ru-RU" sz="3200" dirty="0" smtClean="0"/>
              <a:t>     а    г    у      </a:t>
            </a:r>
            <a:r>
              <a:rPr lang="ru-RU" sz="3200" dirty="0" err="1" smtClean="0"/>
              <a:t>н</a:t>
            </a:r>
            <a:endParaRPr lang="ru-RU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3203848" y="3573016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4     </a:t>
            </a:r>
            <a:r>
              <a:rPr lang="ru-RU" sz="3200" dirty="0" err="1" smtClean="0"/>
              <a:t>п</a:t>
            </a:r>
            <a:r>
              <a:rPr lang="ru-RU" sz="3200" dirty="0" smtClean="0"/>
              <a:t>    </a:t>
            </a:r>
            <a:r>
              <a:rPr lang="ru-RU" sz="3200" dirty="0" smtClean="0">
                <a:solidFill>
                  <a:srgbClr val="FF0000"/>
                </a:solidFill>
              </a:rPr>
              <a:t>о</a:t>
            </a:r>
            <a:r>
              <a:rPr lang="ru-RU" sz="3200" dirty="0" smtClean="0"/>
              <a:t>    ж</a:t>
            </a:r>
            <a:endParaRPr lang="ru-RU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1259632" y="4149080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5   с      и     г     у     </a:t>
            </a:r>
            <a:r>
              <a:rPr lang="ru-RU" sz="3200" dirty="0" err="1" smtClean="0">
                <a:solidFill>
                  <a:srgbClr val="FF0000"/>
                </a:solidFill>
              </a:rPr>
              <a:t>д</a:t>
            </a:r>
            <a:r>
              <a:rPr lang="ru-RU" sz="3200" dirty="0" smtClean="0"/>
              <a:t>     </a:t>
            </a:r>
            <a:r>
              <a:rPr lang="ru-RU" sz="3200" dirty="0" err="1" smtClean="0"/>
              <a:t>ö</a:t>
            </a:r>
            <a:r>
              <a:rPr lang="ru-RU" sz="3200" dirty="0" smtClean="0"/>
              <a:t>      к</a:t>
            </a:r>
            <a:endParaRPr lang="ru-RU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1115616" y="4725144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6   </a:t>
            </a:r>
            <a:r>
              <a:rPr lang="ru-RU" sz="3200" dirty="0" err="1" smtClean="0"/>
              <a:t>п</a:t>
            </a:r>
            <a:r>
              <a:rPr lang="ru-RU" sz="3200" dirty="0" smtClean="0"/>
              <a:t>      е     с      т     </a:t>
            </a:r>
            <a:r>
              <a:rPr lang="ru-RU" sz="3200" dirty="0" smtClean="0">
                <a:solidFill>
                  <a:srgbClr val="FF0000"/>
                </a:solidFill>
              </a:rPr>
              <a:t>е</a:t>
            </a:r>
            <a:r>
              <a:rPr lang="ru-RU" sz="3200" dirty="0" smtClean="0"/>
              <a:t>      </a:t>
            </a:r>
            <a:r>
              <a:rPr lang="ru-RU" sz="3200" dirty="0" err="1" smtClean="0"/>
              <a:t>р</a:t>
            </a:r>
            <a:endParaRPr lang="ru-RU" sz="3200" dirty="0"/>
          </a:p>
        </p:txBody>
      </p:sp>
      <p:pic>
        <p:nvPicPr>
          <p:cNvPr id="5122" name="Picture 2" descr="C:\Users\пк\Desktop\1681442143_sneg-top-p-serp-kartinka-krasivo-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915816" cy="1943877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3923928" y="5301208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7   </a:t>
            </a:r>
            <a:r>
              <a:rPr lang="ru-RU" sz="3200" dirty="0" smtClean="0">
                <a:solidFill>
                  <a:srgbClr val="FF0000"/>
                </a:solidFill>
              </a:rPr>
              <a:t>ч</a:t>
            </a:r>
            <a:r>
              <a:rPr lang="ru-RU" sz="3200" dirty="0" smtClean="0"/>
              <a:t>     а       </a:t>
            </a:r>
            <a:r>
              <a:rPr lang="ru-RU" sz="3200" dirty="0" err="1" smtClean="0"/>
              <a:t>р</a:t>
            </a:r>
            <a:r>
              <a:rPr lang="ru-RU" sz="3200" dirty="0" smtClean="0"/>
              <a:t>     л      а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Anx0gNkeRW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79712" y="1772816"/>
            <a:ext cx="4896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err="1" smtClean="0"/>
              <a:t>Аттьö</a:t>
            </a:r>
            <a:r>
              <a:rPr lang="ru-RU" sz="5400" b="1" smtClean="0"/>
              <a:t>!</a:t>
            </a:r>
            <a:endParaRPr lang="ru-RU" sz="5400" b="1" dirty="0"/>
          </a:p>
        </p:txBody>
      </p:sp>
      <p:pic>
        <p:nvPicPr>
          <p:cNvPr id="2051" name="Picture 3" descr="C:\Users\пк\Desktop\1673590245_gas-kvas-com-p-detskii-risunok-knizhki-4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2996740"/>
            <a:ext cx="2160240" cy="1619387"/>
          </a:xfrm>
          <a:prstGeom prst="rect">
            <a:avLst/>
          </a:prstGeom>
          <a:noFill/>
        </p:spPr>
      </p:pic>
      <p:pic>
        <p:nvPicPr>
          <p:cNvPr id="2052" name="Picture 4" descr="C:\Users\пк\Desktop\flag_komi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2756676"/>
            <a:ext cx="3166342" cy="2112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Anx0gNkeRWU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67544" y="1844824"/>
            <a:ext cx="79208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</a:t>
            </a:r>
            <a:r>
              <a:rPr lang="ru-RU" sz="2400" b="1" dirty="0" err="1" smtClean="0"/>
              <a:t>Сьöла</a:t>
            </a:r>
            <a:r>
              <a:rPr lang="ru-RU" sz="2400" b="1" dirty="0" smtClean="0"/>
              <a:t> (рябчик)</a:t>
            </a:r>
            <a:endParaRPr lang="ru-RU" sz="2400" dirty="0" smtClean="0"/>
          </a:p>
          <a:p>
            <a:r>
              <a:rPr lang="ru-RU" sz="2400" dirty="0" err="1" smtClean="0"/>
              <a:t>Вужля</a:t>
            </a:r>
            <a:r>
              <a:rPr lang="ru-RU" sz="2400" dirty="0" smtClean="0"/>
              <a:t> </a:t>
            </a:r>
            <a:r>
              <a:rPr lang="ru-RU" sz="2400" dirty="0" err="1" smtClean="0"/>
              <a:t>бокын</a:t>
            </a:r>
            <a:r>
              <a:rPr lang="ru-RU" sz="2400" dirty="0" smtClean="0"/>
              <a:t> </a:t>
            </a:r>
            <a:r>
              <a:rPr lang="ru-RU" sz="2400" dirty="0" err="1" smtClean="0"/>
              <a:t>зіля</a:t>
            </a:r>
            <a:r>
              <a:rPr lang="ru-RU" sz="2400" dirty="0" smtClean="0"/>
              <a:t> </a:t>
            </a:r>
            <a:r>
              <a:rPr lang="ru-RU" sz="2400" dirty="0" err="1" smtClean="0"/>
              <a:t>зэв</a:t>
            </a:r>
            <a:endParaRPr lang="ru-RU" sz="2400" dirty="0" smtClean="0"/>
          </a:p>
          <a:p>
            <a:r>
              <a:rPr lang="ru-RU" sz="2400" dirty="0" err="1" smtClean="0"/>
              <a:t>Пуртікасьö</a:t>
            </a:r>
            <a:r>
              <a:rPr lang="ru-RU" sz="2400" dirty="0" smtClean="0"/>
              <a:t> </a:t>
            </a:r>
            <a:r>
              <a:rPr lang="ru-RU" sz="2400" dirty="0" err="1" smtClean="0"/>
              <a:t>сьöла</a:t>
            </a:r>
            <a:r>
              <a:rPr lang="ru-RU" sz="2400" dirty="0" smtClean="0"/>
              <a:t>.</a:t>
            </a:r>
          </a:p>
          <a:p>
            <a:r>
              <a:rPr lang="ru-RU" sz="2400" dirty="0" err="1" smtClean="0"/>
              <a:t>Юрыс</a:t>
            </a:r>
            <a:r>
              <a:rPr lang="ru-RU" sz="2400" dirty="0" smtClean="0"/>
              <a:t> </a:t>
            </a:r>
            <a:r>
              <a:rPr lang="ru-RU" sz="2400" dirty="0" err="1" smtClean="0"/>
              <a:t>сорса</a:t>
            </a:r>
            <a:r>
              <a:rPr lang="ru-RU" sz="2400" dirty="0" smtClean="0"/>
              <a:t>, </a:t>
            </a:r>
            <a:r>
              <a:rPr lang="ru-RU" sz="2400" dirty="0" err="1" smtClean="0"/>
              <a:t>синкым</a:t>
            </a:r>
            <a:r>
              <a:rPr lang="ru-RU" sz="2400" dirty="0" smtClean="0"/>
              <a:t> </a:t>
            </a:r>
            <a:r>
              <a:rPr lang="ru-RU" sz="2400" dirty="0" err="1" smtClean="0"/>
              <a:t>гöрд</a:t>
            </a:r>
            <a:r>
              <a:rPr lang="ru-RU" sz="2400" dirty="0" smtClean="0"/>
              <a:t>,</a:t>
            </a:r>
          </a:p>
          <a:p>
            <a:r>
              <a:rPr lang="ru-RU" sz="2400" dirty="0" err="1" smtClean="0"/>
              <a:t>Гöныс</a:t>
            </a:r>
            <a:r>
              <a:rPr lang="ru-RU" sz="2400" dirty="0" smtClean="0"/>
              <a:t> </a:t>
            </a:r>
            <a:r>
              <a:rPr lang="ru-RU" sz="2400" dirty="0" err="1" smtClean="0"/>
              <a:t>мича,сера</a:t>
            </a:r>
            <a:r>
              <a:rPr lang="ru-RU" sz="2400" dirty="0" smtClean="0"/>
              <a:t>.</a:t>
            </a:r>
          </a:p>
          <a:p>
            <a:r>
              <a:rPr lang="ru-RU" sz="2400" dirty="0" err="1" smtClean="0"/>
              <a:t>Лёкджык</a:t>
            </a:r>
            <a:r>
              <a:rPr lang="ru-RU" sz="2400" dirty="0" smtClean="0"/>
              <a:t> </a:t>
            </a:r>
            <a:r>
              <a:rPr lang="ru-RU" sz="2400" dirty="0" err="1" smtClean="0"/>
              <a:t>сувтсис</a:t>
            </a:r>
            <a:r>
              <a:rPr lang="ru-RU" sz="2400" dirty="0" smtClean="0"/>
              <a:t>,</a:t>
            </a:r>
          </a:p>
          <a:p>
            <a:r>
              <a:rPr lang="ru-RU" sz="2400" dirty="0" err="1" smtClean="0"/>
              <a:t>Кратшкис</a:t>
            </a:r>
            <a:r>
              <a:rPr lang="ru-RU" sz="2400" dirty="0" smtClean="0"/>
              <a:t> </a:t>
            </a:r>
            <a:r>
              <a:rPr lang="ru-RU" sz="2400" dirty="0" err="1" smtClean="0"/>
              <a:t>ув</a:t>
            </a:r>
            <a:r>
              <a:rPr lang="ru-RU" sz="2400" dirty="0" smtClean="0"/>
              <a:t>-</a:t>
            </a:r>
          </a:p>
          <a:p>
            <a:r>
              <a:rPr lang="ru-RU" sz="2400" dirty="0" err="1" smtClean="0"/>
              <a:t>Жбыргис</a:t>
            </a:r>
            <a:r>
              <a:rPr lang="ru-RU" sz="2400" dirty="0" smtClean="0"/>
              <a:t> </a:t>
            </a:r>
            <a:r>
              <a:rPr lang="ru-RU" sz="2400" dirty="0" err="1" smtClean="0"/>
              <a:t>вöрса</a:t>
            </a:r>
            <a:r>
              <a:rPr lang="ru-RU" sz="2400" dirty="0" smtClean="0"/>
              <a:t> </a:t>
            </a:r>
            <a:r>
              <a:rPr lang="ru-RU" sz="2400" dirty="0" err="1" smtClean="0"/>
              <a:t>лэбач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                </a:t>
            </a:r>
            <a:r>
              <a:rPr lang="ru-RU" sz="2400" dirty="0" err="1" smtClean="0"/>
              <a:t>В.Шомысов</a:t>
            </a:r>
            <a:endParaRPr lang="ru-RU" sz="2400" dirty="0"/>
          </a:p>
        </p:txBody>
      </p:sp>
      <p:pic>
        <p:nvPicPr>
          <p:cNvPr id="4" name="Рисунок 3" descr="C:\Users\_ELVIRA_\Desktop\rbchik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484784"/>
            <a:ext cx="4896544" cy="3631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Anx0gNkeRWU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95536" y="2204864"/>
            <a:ext cx="82227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/>
              <a:t>Сизь</a:t>
            </a:r>
            <a:r>
              <a:rPr lang="ru-RU" sz="2400" b="1" dirty="0" smtClean="0"/>
              <a:t> ( дятел)</a:t>
            </a:r>
          </a:p>
          <a:p>
            <a:r>
              <a:rPr lang="ru-RU" sz="2400" dirty="0" err="1" smtClean="0"/>
              <a:t>Вöрын</a:t>
            </a:r>
            <a:r>
              <a:rPr lang="ru-RU" sz="2400" dirty="0" smtClean="0"/>
              <a:t> </a:t>
            </a:r>
            <a:r>
              <a:rPr lang="ru-RU" sz="2400" dirty="0" err="1" smtClean="0"/>
              <a:t>кылö</a:t>
            </a:r>
            <a:r>
              <a:rPr lang="ru-RU" sz="2400" dirty="0" smtClean="0"/>
              <a:t> : « Тук-тук-тук!»</a:t>
            </a:r>
          </a:p>
          <a:p>
            <a:r>
              <a:rPr lang="ru-RU" sz="2400" dirty="0" err="1" smtClean="0"/>
              <a:t>Уджсö</a:t>
            </a:r>
            <a:r>
              <a:rPr lang="ru-RU" sz="2400" dirty="0" smtClean="0"/>
              <a:t> </a:t>
            </a:r>
            <a:r>
              <a:rPr lang="ru-RU" sz="2400" dirty="0" err="1" smtClean="0"/>
              <a:t>некоді</a:t>
            </a:r>
            <a:r>
              <a:rPr lang="ru-RU" sz="2400" dirty="0" smtClean="0"/>
              <a:t> </a:t>
            </a:r>
            <a:r>
              <a:rPr lang="ru-RU" sz="2400" dirty="0" err="1" smtClean="0"/>
              <a:t>оз</a:t>
            </a:r>
            <a:r>
              <a:rPr lang="ru-RU" sz="2400" dirty="0" smtClean="0"/>
              <a:t> </a:t>
            </a:r>
            <a:r>
              <a:rPr lang="ru-RU" sz="2400" dirty="0" err="1" smtClean="0"/>
              <a:t>дзуг</a:t>
            </a:r>
            <a:r>
              <a:rPr lang="ru-RU" sz="2400" dirty="0" smtClean="0"/>
              <a:t>.</a:t>
            </a:r>
          </a:p>
          <a:p>
            <a:r>
              <a:rPr lang="ru-RU" sz="2400" dirty="0" err="1" smtClean="0"/>
              <a:t>Юрыс</a:t>
            </a:r>
            <a:r>
              <a:rPr lang="ru-RU" sz="2400" dirty="0" smtClean="0"/>
              <a:t> </a:t>
            </a:r>
            <a:r>
              <a:rPr lang="ru-RU" sz="2400" dirty="0" err="1" smtClean="0"/>
              <a:t>гöрд</a:t>
            </a:r>
            <a:r>
              <a:rPr lang="ru-RU" sz="2400" dirty="0" smtClean="0"/>
              <a:t>, а </a:t>
            </a:r>
            <a:r>
              <a:rPr lang="ru-RU" sz="2400" dirty="0" err="1" smtClean="0"/>
              <a:t>бордас</a:t>
            </a:r>
            <a:r>
              <a:rPr lang="ru-RU" sz="2400" dirty="0" smtClean="0"/>
              <a:t> </a:t>
            </a:r>
            <a:r>
              <a:rPr lang="ru-RU" sz="2400" dirty="0" err="1" smtClean="0"/>
              <a:t>визь</a:t>
            </a:r>
            <a:r>
              <a:rPr lang="ru-RU" sz="2400" dirty="0" smtClean="0"/>
              <a:t>,</a:t>
            </a:r>
          </a:p>
          <a:p>
            <a:r>
              <a:rPr lang="ru-RU" sz="2400" dirty="0" err="1" smtClean="0"/>
              <a:t>Нимыс</a:t>
            </a:r>
            <a:r>
              <a:rPr lang="ru-RU" sz="2400" dirty="0" smtClean="0"/>
              <a:t> </a:t>
            </a:r>
            <a:r>
              <a:rPr lang="ru-RU" sz="2400" dirty="0" err="1" smtClean="0"/>
              <a:t>лэбачыслöн</a:t>
            </a:r>
            <a:r>
              <a:rPr lang="ru-RU" sz="2400" dirty="0" smtClean="0"/>
              <a:t> </a:t>
            </a:r>
            <a:r>
              <a:rPr lang="ru-RU" sz="2400" dirty="0" err="1" smtClean="0"/>
              <a:t>сизь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                        Э. Тимушев  </a:t>
            </a:r>
          </a:p>
          <a:p>
            <a:endParaRPr lang="ru-RU" sz="2400" dirty="0"/>
          </a:p>
        </p:txBody>
      </p:sp>
      <p:pic>
        <p:nvPicPr>
          <p:cNvPr id="4" name="Рисунок 3" descr="C:\Users\_ШКОЛА_\Desktop\дятел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12776"/>
            <a:ext cx="3504684" cy="3888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Anx0gNkeRWU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39552" y="1196752"/>
            <a:ext cx="82227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2.Вöр, </a:t>
            </a:r>
            <a:r>
              <a:rPr lang="ru-RU" sz="2800" dirty="0" err="1" smtClean="0"/>
              <a:t>му</a:t>
            </a:r>
            <a:r>
              <a:rPr lang="ru-RU" sz="2800" dirty="0" smtClean="0"/>
              <a:t> </a:t>
            </a:r>
            <a:r>
              <a:rPr lang="ru-RU" sz="2800" dirty="0" err="1" smtClean="0"/>
              <a:t>веркöс</a:t>
            </a:r>
            <a:r>
              <a:rPr lang="ru-RU" sz="2800" dirty="0" smtClean="0"/>
              <a:t> </a:t>
            </a:r>
            <a:r>
              <a:rPr lang="ru-RU" sz="2800" dirty="0" err="1" smtClean="0"/>
              <a:t>нимъяс</a:t>
            </a:r>
            <a:endParaRPr lang="ru-RU" sz="2800" dirty="0" smtClean="0"/>
          </a:p>
          <a:p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1772816"/>
            <a:ext cx="698477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/>
              <a:t>Увтасін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петкöдлысь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кывъяс</a:t>
            </a:r>
            <a:r>
              <a:rPr lang="ru-RU" sz="2400" b="1" dirty="0" smtClean="0"/>
              <a:t>:</a:t>
            </a:r>
            <a:endParaRPr lang="ru-RU" sz="2400" dirty="0" smtClean="0"/>
          </a:p>
          <a:p>
            <a:r>
              <a:rPr lang="ru-RU" sz="2400" dirty="0" smtClean="0"/>
              <a:t> </a:t>
            </a:r>
          </a:p>
          <a:p>
            <a:r>
              <a:rPr lang="ru-RU" sz="2400" b="1" dirty="0" err="1" smtClean="0"/>
              <a:t>сёрд</a:t>
            </a:r>
            <a:r>
              <a:rPr lang="ru-RU" sz="2400" dirty="0" err="1" smtClean="0"/>
              <a:t>-васöдінын</a:t>
            </a:r>
            <a:r>
              <a:rPr lang="ru-RU" sz="2400" dirty="0" smtClean="0"/>
              <a:t> </a:t>
            </a:r>
            <a:r>
              <a:rPr lang="ru-RU" sz="2400" dirty="0" err="1" smtClean="0"/>
              <a:t>козъя</a:t>
            </a:r>
            <a:r>
              <a:rPr lang="ru-RU" sz="2400" dirty="0" smtClean="0"/>
              <a:t> </a:t>
            </a:r>
            <a:r>
              <a:rPr lang="ru-RU" sz="2400" dirty="0" err="1" smtClean="0"/>
              <a:t>вö</a:t>
            </a:r>
            <a:endParaRPr lang="ru-RU" sz="2400" dirty="0" smtClean="0"/>
          </a:p>
          <a:p>
            <a:r>
              <a:rPr lang="ru-RU" sz="2400" b="1" dirty="0" err="1" smtClean="0"/>
              <a:t>егыр</a:t>
            </a:r>
            <a:r>
              <a:rPr lang="ru-RU" sz="2400" dirty="0" err="1" smtClean="0"/>
              <a:t>-увтасінын</a:t>
            </a:r>
            <a:r>
              <a:rPr lang="ru-RU" sz="2400" dirty="0" smtClean="0"/>
              <a:t> </a:t>
            </a:r>
            <a:r>
              <a:rPr lang="ru-RU" sz="2400" dirty="0" err="1" smtClean="0"/>
              <a:t>пожöма</a:t>
            </a:r>
            <a:r>
              <a:rPr lang="ru-RU" sz="2400" dirty="0" smtClean="0"/>
              <a:t> </a:t>
            </a:r>
            <a:r>
              <a:rPr lang="ru-RU" sz="2400" dirty="0" err="1" smtClean="0"/>
              <a:t>вöр</a:t>
            </a:r>
            <a:r>
              <a:rPr lang="ru-RU" sz="2400" dirty="0" smtClean="0"/>
              <a:t>;</a:t>
            </a:r>
          </a:p>
          <a:p>
            <a:r>
              <a:rPr lang="ru-RU" sz="2400" b="1" dirty="0" err="1" smtClean="0"/>
              <a:t>оль</a:t>
            </a:r>
            <a:r>
              <a:rPr lang="ru-RU" sz="2400" dirty="0" err="1" smtClean="0"/>
              <a:t>-васöдінын</a:t>
            </a:r>
            <a:r>
              <a:rPr lang="ru-RU" sz="2400" dirty="0" smtClean="0"/>
              <a:t> </a:t>
            </a:r>
            <a:r>
              <a:rPr lang="ru-RU" sz="2400" dirty="0" err="1" smtClean="0"/>
              <a:t>кыддза-козъя</a:t>
            </a:r>
            <a:r>
              <a:rPr lang="ru-RU" sz="2400" dirty="0" smtClean="0"/>
              <a:t> </a:t>
            </a:r>
            <a:r>
              <a:rPr lang="ru-RU" sz="2400" dirty="0" err="1" smtClean="0"/>
              <a:t>вöр</a:t>
            </a:r>
            <a:r>
              <a:rPr lang="ru-RU" sz="2400" dirty="0" smtClean="0"/>
              <a:t>;</a:t>
            </a:r>
          </a:p>
          <a:p>
            <a:r>
              <a:rPr lang="ru-RU" sz="2400" b="1" dirty="0" err="1" smtClean="0"/>
              <a:t>нёдз</a:t>
            </a:r>
            <a:r>
              <a:rPr lang="ru-RU" sz="2400" dirty="0" err="1" smtClean="0"/>
              <a:t>-видз</a:t>
            </a:r>
            <a:r>
              <a:rPr lang="ru-RU" sz="2400" dirty="0" smtClean="0"/>
              <a:t> </a:t>
            </a:r>
            <a:r>
              <a:rPr lang="ru-RU" sz="2400" dirty="0" err="1" smtClean="0"/>
              <a:t>вылын</a:t>
            </a:r>
            <a:r>
              <a:rPr lang="ru-RU" sz="2400" dirty="0" smtClean="0"/>
              <a:t> </a:t>
            </a:r>
            <a:r>
              <a:rPr lang="ru-RU" sz="2400" dirty="0" err="1" smtClean="0"/>
              <a:t>ляпкыд</a:t>
            </a:r>
            <a:r>
              <a:rPr lang="ru-RU" sz="2400" dirty="0" smtClean="0"/>
              <a:t> лог;</a:t>
            </a:r>
          </a:p>
          <a:p>
            <a:r>
              <a:rPr lang="ru-RU" sz="2400" b="1" dirty="0" smtClean="0"/>
              <a:t>ласта</a:t>
            </a:r>
            <a:r>
              <a:rPr lang="ru-RU" sz="2400" dirty="0" smtClean="0"/>
              <a:t>- </a:t>
            </a:r>
            <a:r>
              <a:rPr lang="ru-RU" sz="2400" dirty="0" err="1" smtClean="0"/>
              <a:t>васöд</a:t>
            </a:r>
            <a:r>
              <a:rPr lang="ru-RU" sz="2400" dirty="0" smtClean="0"/>
              <a:t> </a:t>
            </a:r>
            <a:r>
              <a:rPr lang="ru-RU" sz="2400" dirty="0" err="1" smtClean="0"/>
              <a:t>шыльыд</a:t>
            </a:r>
            <a:r>
              <a:rPr lang="ru-RU" sz="2400" dirty="0" smtClean="0"/>
              <a:t> </a:t>
            </a:r>
            <a:r>
              <a:rPr lang="ru-RU" sz="2400" dirty="0" err="1" smtClean="0"/>
              <a:t>видз</a:t>
            </a:r>
            <a:r>
              <a:rPr lang="ru-RU" sz="2400" dirty="0" smtClean="0"/>
              <a:t>.</a:t>
            </a:r>
          </a:p>
          <a:p>
            <a:r>
              <a:rPr lang="ru-RU" sz="2400" b="1" dirty="0" err="1" smtClean="0"/>
              <a:t>парма</a:t>
            </a:r>
            <a:r>
              <a:rPr lang="ru-RU" sz="2400" dirty="0" err="1" smtClean="0"/>
              <a:t>-косінын</a:t>
            </a:r>
            <a:r>
              <a:rPr lang="ru-RU" sz="2400" dirty="0" smtClean="0"/>
              <a:t> </a:t>
            </a:r>
            <a:r>
              <a:rPr lang="ru-RU" sz="2400" dirty="0" err="1" smtClean="0"/>
              <a:t>козъя</a:t>
            </a:r>
            <a:r>
              <a:rPr lang="ru-RU" sz="2400" dirty="0" smtClean="0"/>
              <a:t> </a:t>
            </a:r>
            <a:r>
              <a:rPr lang="ru-RU" sz="2400" dirty="0" err="1" smtClean="0"/>
              <a:t>вöр</a:t>
            </a:r>
            <a:r>
              <a:rPr lang="ru-RU" sz="2400" dirty="0" smtClean="0"/>
              <a:t>;</a:t>
            </a:r>
          </a:p>
          <a:p>
            <a:r>
              <a:rPr lang="ru-RU" sz="2400" b="1" dirty="0" err="1" smtClean="0"/>
              <a:t>яг</a:t>
            </a:r>
            <a:r>
              <a:rPr lang="ru-RU" sz="2400" dirty="0" err="1" smtClean="0"/>
              <a:t>-кос</a:t>
            </a:r>
            <a:r>
              <a:rPr lang="ru-RU" sz="2400" dirty="0" smtClean="0"/>
              <a:t> </a:t>
            </a:r>
            <a:r>
              <a:rPr lang="ru-RU" sz="2400" dirty="0" err="1" smtClean="0"/>
              <a:t>местаын</a:t>
            </a:r>
            <a:r>
              <a:rPr lang="ru-RU" sz="2400" dirty="0" smtClean="0"/>
              <a:t> </a:t>
            </a:r>
            <a:r>
              <a:rPr lang="ru-RU" sz="2400" dirty="0" err="1" smtClean="0"/>
              <a:t>вöр</a:t>
            </a:r>
            <a:r>
              <a:rPr lang="ru-RU" sz="2400" dirty="0" smtClean="0"/>
              <a:t> (</a:t>
            </a:r>
            <a:r>
              <a:rPr lang="ru-RU" sz="2400" dirty="0" err="1" smtClean="0"/>
              <a:t>пожöма</a:t>
            </a:r>
            <a:r>
              <a:rPr lang="ru-RU" sz="2400" dirty="0" smtClean="0"/>
              <a:t> </a:t>
            </a:r>
            <a:r>
              <a:rPr lang="ru-RU" sz="2400" dirty="0" err="1" smtClean="0"/>
              <a:t>яг</a:t>
            </a:r>
            <a:r>
              <a:rPr lang="ru-RU" sz="2400" dirty="0" smtClean="0"/>
              <a:t>);</a:t>
            </a:r>
          </a:p>
          <a:p>
            <a:r>
              <a:rPr lang="ru-RU" sz="2400" b="1" dirty="0" err="1" smtClean="0"/>
              <a:t>рас</a:t>
            </a:r>
            <a:r>
              <a:rPr lang="ru-RU" sz="2400" dirty="0" err="1" smtClean="0"/>
              <a:t>-косінын</a:t>
            </a:r>
            <a:r>
              <a:rPr lang="ru-RU" sz="2400" dirty="0" smtClean="0"/>
              <a:t> </a:t>
            </a:r>
            <a:r>
              <a:rPr lang="ru-RU" sz="2400" dirty="0" err="1" smtClean="0"/>
              <a:t>коръя</a:t>
            </a:r>
            <a:r>
              <a:rPr lang="ru-RU" sz="2400" dirty="0" smtClean="0"/>
              <a:t> </a:t>
            </a:r>
            <a:r>
              <a:rPr lang="ru-RU" sz="2400" dirty="0" err="1" smtClean="0"/>
              <a:t>вöр</a:t>
            </a:r>
            <a:r>
              <a:rPr lang="ru-RU" sz="2400" dirty="0" smtClean="0"/>
              <a:t>;</a:t>
            </a:r>
          </a:p>
          <a:p>
            <a:r>
              <a:rPr lang="ru-RU" sz="2400" b="1" dirty="0" err="1" smtClean="0"/>
              <a:t>дав</a:t>
            </a:r>
            <a:r>
              <a:rPr lang="ru-RU" sz="2400" dirty="0" err="1" smtClean="0"/>
              <a:t>-косінын</a:t>
            </a:r>
            <a:r>
              <a:rPr lang="ru-RU" sz="2400" dirty="0" smtClean="0"/>
              <a:t> </a:t>
            </a:r>
            <a:r>
              <a:rPr lang="ru-RU" sz="2400" dirty="0" err="1" smtClean="0"/>
              <a:t>посни</a:t>
            </a:r>
            <a:r>
              <a:rPr lang="ru-RU" sz="2400" dirty="0" smtClean="0"/>
              <a:t> </a:t>
            </a:r>
            <a:r>
              <a:rPr lang="ru-RU" sz="2400" dirty="0" err="1" smtClean="0"/>
              <a:t>коръя</a:t>
            </a:r>
            <a:r>
              <a:rPr lang="ru-RU" sz="2400" dirty="0" smtClean="0"/>
              <a:t> </a:t>
            </a:r>
            <a:r>
              <a:rPr lang="ru-RU" sz="2400" dirty="0" err="1" smtClean="0"/>
              <a:t>пуяс</a:t>
            </a:r>
            <a:r>
              <a:rPr lang="ru-RU" sz="2400" dirty="0" smtClean="0"/>
              <a:t>.</a:t>
            </a:r>
          </a:p>
          <a:p>
            <a:endParaRPr lang="ru-RU" sz="2400" dirty="0" smtClean="0"/>
          </a:p>
          <a:p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Anx0gNkeRWU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51520" y="1052736"/>
            <a:ext cx="496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Дав (лиственный лес,</a:t>
            </a:r>
          </a:p>
          <a:p>
            <a:r>
              <a:rPr lang="ru-RU" sz="2400" b="1" dirty="0" smtClean="0"/>
              <a:t> лесное пастбище)</a:t>
            </a:r>
            <a:endParaRPr lang="ru-RU" sz="2400" dirty="0" smtClean="0"/>
          </a:p>
        </p:txBody>
      </p:sp>
      <p:pic>
        <p:nvPicPr>
          <p:cNvPr id="4" name="Рисунок 3" descr="C:\Users\_ELVIRA_\Desktop\gLEFxGGFaTQ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4032447" cy="30243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652120" y="1916832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Егыр</a:t>
            </a:r>
            <a:r>
              <a:rPr lang="ru-RU" b="1" dirty="0" smtClean="0"/>
              <a:t> </a:t>
            </a:r>
            <a:endParaRPr lang="ru-RU" b="1" dirty="0" smtClean="0"/>
          </a:p>
          <a:p>
            <a:r>
              <a:rPr lang="ru-RU" b="1" dirty="0" smtClean="0"/>
              <a:t>( </a:t>
            </a:r>
            <a:r>
              <a:rPr lang="ru-RU" b="1" dirty="0" smtClean="0"/>
              <a:t>заболоченный лес)</a:t>
            </a:r>
            <a:endParaRPr lang="ru-RU" dirty="0"/>
          </a:p>
        </p:txBody>
      </p:sp>
      <p:pic>
        <p:nvPicPr>
          <p:cNvPr id="6" name="Рисунок 5" descr="C:\Users\_ELVIRA_\Desktop\все для фестиваля\1647716849_1-vsegda-pomnim-com-p-bolota-karelii-foto-1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068960"/>
            <a:ext cx="4114056" cy="29356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Anx0gNkeRWU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99592" y="141277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Сёрд</a:t>
            </a:r>
            <a:r>
              <a:rPr lang="ru-RU" b="1" dirty="0" smtClean="0"/>
              <a:t>(</a:t>
            </a:r>
            <a:r>
              <a:rPr lang="ru-RU" b="1" dirty="0" err="1" smtClean="0"/>
              <a:t>топь,торфяное</a:t>
            </a:r>
            <a:r>
              <a:rPr lang="ru-RU" b="1" dirty="0" smtClean="0"/>
              <a:t> место)</a:t>
            </a:r>
            <a:endParaRPr lang="ru-RU" dirty="0"/>
          </a:p>
        </p:txBody>
      </p:sp>
      <p:pic>
        <p:nvPicPr>
          <p:cNvPr id="5" name="Рисунок 4" descr="C:\Users\_ELVIRA_\Desktop\4K-Marshland-Wallpaper-For-Desktop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0848"/>
            <a:ext cx="4289276" cy="337259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580112" y="1844824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Керöс</a:t>
            </a:r>
            <a:r>
              <a:rPr lang="ru-RU" b="1" dirty="0" smtClean="0"/>
              <a:t> (возвышенность )</a:t>
            </a:r>
            <a:endParaRPr lang="ru-RU" dirty="0"/>
          </a:p>
        </p:txBody>
      </p:sp>
      <p:pic>
        <p:nvPicPr>
          <p:cNvPr id="8" name="Рисунок 7" descr="C:\Users\_ELVIRA_\Desktop\1670591297_priroda-club-p-morennie-kholmi-krasivo-foto-24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64904"/>
            <a:ext cx="3990975" cy="34643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1112</Words>
  <Application>Microsoft Office PowerPoint</Application>
  <PresentationFormat>Экран (4:3)</PresentationFormat>
  <Paragraphs>261</Paragraphs>
  <Slides>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пк</dc:creator>
  <cp:lastModifiedBy>пк</cp:lastModifiedBy>
  <cp:revision>99</cp:revision>
  <dcterms:created xsi:type="dcterms:W3CDTF">2024-03-25T11:15:13Z</dcterms:created>
  <dcterms:modified xsi:type="dcterms:W3CDTF">2024-04-04T19:59:54Z</dcterms:modified>
</cp:coreProperties>
</file>