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82" r:id="rId19"/>
    <p:sldId id="280" r:id="rId20"/>
    <p:sldId id="274" r:id="rId21"/>
    <p:sldId id="272" r:id="rId22"/>
    <p:sldId id="275" r:id="rId23"/>
    <p:sldId id="273" r:id="rId24"/>
    <p:sldId id="278" r:id="rId25"/>
    <p:sldId id="276" r:id="rId26"/>
    <p:sldId id="277" r:id="rId27"/>
    <p:sldId id="279" r:id="rId28"/>
    <p:sldId id="271" r:id="rId29"/>
    <p:sldId id="281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Сюжетно-ролевая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«Стоматологический кабинет»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3500438"/>
            <a:ext cx="4071966" cy="18573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i="1" dirty="0" smtClean="0"/>
              <a:t>« </a:t>
            </a:r>
            <a:r>
              <a:rPr lang="ru-RU" b="1" i="1" dirty="0" smtClean="0"/>
              <a:t>Без  игры нет  и  не может быть полноценного умственного развития…»</a:t>
            </a:r>
            <a:endParaRPr lang="ru-RU" b="1" dirty="0" smtClean="0"/>
          </a:p>
          <a:p>
            <a:pPr algn="just"/>
            <a:r>
              <a:rPr lang="ru-RU" b="1" i="1" dirty="0" smtClean="0"/>
              <a:t>                                                           </a:t>
            </a:r>
            <a:endParaRPr lang="ru-RU" b="1" dirty="0" smtClean="0"/>
          </a:p>
          <a:p>
            <a:pPr algn="just"/>
            <a:r>
              <a:rPr lang="ru-RU" b="1" i="1" dirty="0" smtClean="0"/>
              <a:t>                       </a:t>
            </a:r>
            <a:r>
              <a:rPr lang="ru-RU" i="1" dirty="0" smtClean="0"/>
              <a:t>  В.А.Сухомлинский.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 descr="C:\Users\User\Desktop\1253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643182"/>
            <a:ext cx="2790816" cy="386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7000924" cy="464347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Совместно с детьми:</a:t>
            </a:r>
            <a:endParaRPr lang="ru-RU" dirty="0" smtClean="0"/>
          </a:p>
          <a:p>
            <a:pPr lvl="0"/>
            <a:r>
              <a:rPr lang="ru-RU" dirty="0" smtClean="0"/>
              <a:t>совместно оборудовали  кабинет врача  стоматолога,  регистратуру, холл  для ожидания очереди ;</a:t>
            </a:r>
          </a:p>
          <a:p>
            <a:pPr lvl="0"/>
            <a:r>
              <a:rPr lang="ru-RU" dirty="0" smtClean="0"/>
              <a:t>Приготовили инструменты: компьютер,  </a:t>
            </a:r>
            <a:r>
              <a:rPr lang="ru-RU" dirty="0" err="1" smtClean="0"/>
              <a:t>бор-машина</a:t>
            </a:r>
            <a:r>
              <a:rPr lang="ru-RU" dirty="0" smtClean="0"/>
              <a:t>,  шпатель, зеркало, шприц,  ватные тампоны  и т.д.</a:t>
            </a:r>
          </a:p>
          <a:p>
            <a:pPr lvl="0"/>
            <a:r>
              <a:rPr lang="ru-RU" dirty="0" smtClean="0"/>
              <a:t>Изготовили документацию: медицинские карты на каждого  «больного», страховые полюса, талоны, рецепты, </a:t>
            </a:r>
            <a:r>
              <a:rPr lang="ru-RU" dirty="0" err="1" smtClean="0"/>
              <a:t>рекламки</a:t>
            </a:r>
            <a:r>
              <a:rPr lang="ru-RU" dirty="0" smtClean="0"/>
              <a:t>, визитки.</a:t>
            </a:r>
          </a:p>
          <a:p>
            <a:endParaRPr lang="ru-RU" dirty="0"/>
          </a:p>
        </p:txBody>
      </p:sp>
      <p:pic>
        <p:nvPicPr>
          <p:cNvPr id="6" name="Содержимое 3" descr="P1020259.JPG"/>
          <p:cNvPicPr>
            <a:picLocks noChangeAspect="1"/>
          </p:cNvPicPr>
          <p:nvPr/>
        </p:nvPicPr>
        <p:blipFill>
          <a:blip r:embed="rId3" cstate="print"/>
          <a:srcRect l="28503" t="14824" r="33833" b="11883"/>
          <a:stretch>
            <a:fillRect/>
          </a:stretch>
        </p:blipFill>
        <p:spPr>
          <a:xfrm>
            <a:off x="6286512" y="3853996"/>
            <a:ext cx="2662623" cy="279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P1020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68466">
            <a:off x="1422461" y="4484098"/>
            <a:ext cx="2764051" cy="207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P10202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65807">
            <a:off x="6385615" y="359791"/>
            <a:ext cx="2671732" cy="200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Предшествующая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Рассказы: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детей из личного опыта  « Как я посещал врача».</a:t>
            </a:r>
          </a:p>
          <a:p>
            <a:pPr>
              <a:buNone/>
            </a:pPr>
            <a:r>
              <a:rPr lang="ru-RU" b="1" dirty="0" smtClean="0"/>
              <a:t>Дидактические игры: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«Путешествие по зубной галактике»</a:t>
            </a:r>
          </a:p>
          <a:p>
            <a:pPr lvl="0">
              <a:buNone/>
            </a:pPr>
            <a:r>
              <a:rPr lang="ru-RU" dirty="0" smtClean="0"/>
              <a:t>«Что полезно для зубов» </a:t>
            </a:r>
          </a:p>
          <a:p>
            <a:pPr>
              <a:buNone/>
            </a:pPr>
            <a:r>
              <a:rPr lang="ru-RU" b="1" dirty="0" smtClean="0"/>
              <a:t>Беседы и просмотр презентаций на темы: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 «Кто нас лечит»</a:t>
            </a:r>
          </a:p>
          <a:p>
            <a:pPr lvl="0">
              <a:buNone/>
            </a:pPr>
            <a:r>
              <a:rPr lang="ru-RU" dirty="0" smtClean="0"/>
              <a:t> «Сохрани свое здоровье сам»</a:t>
            </a:r>
          </a:p>
          <a:p>
            <a:pPr lvl="0">
              <a:buNone/>
            </a:pPr>
            <a:r>
              <a:rPr lang="ru-RU" dirty="0" smtClean="0"/>
              <a:t>«Подружись с зубной щеткой»</a:t>
            </a:r>
          </a:p>
          <a:p>
            <a:pPr lvl="0">
              <a:buNone/>
            </a:pPr>
            <a:r>
              <a:rPr lang="ru-RU" dirty="0" smtClean="0"/>
              <a:t>«Чтобы зубки не болели»</a:t>
            </a:r>
          </a:p>
          <a:p>
            <a:pPr lvl="0">
              <a:buNone/>
            </a:pPr>
            <a:r>
              <a:rPr lang="ru-RU" dirty="0" smtClean="0"/>
              <a:t>«Врачи – наши помощники»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5" descr="P1020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929066"/>
            <a:ext cx="4286280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sz="8900" b="1" dirty="0" smtClean="0"/>
              <a:t>Основной этап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Решение поставленных задач с детьми.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452596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Обсуждение содержания сюжета игры.</a:t>
            </a:r>
          </a:p>
          <a:p>
            <a:pPr lvl="0"/>
            <a:r>
              <a:rPr lang="ru-RU" dirty="0" smtClean="0"/>
              <a:t>Организация игрового пространства  «Стоматологический кабинет»</a:t>
            </a:r>
          </a:p>
          <a:p>
            <a:pPr lvl="0"/>
            <a:r>
              <a:rPr lang="ru-RU" dirty="0" smtClean="0"/>
              <a:t>  Использование предметов – заместителей.</a:t>
            </a:r>
          </a:p>
          <a:p>
            <a:r>
              <a:rPr lang="ru-RU" dirty="0" smtClean="0"/>
              <a:t>  Соблюдение правил выполнения взятых на себя ролей.</a:t>
            </a:r>
          </a:p>
          <a:p>
            <a:pPr lvl="0"/>
            <a:r>
              <a:rPr lang="ru-RU" dirty="0" smtClean="0"/>
              <a:t> Взаимосвязь партнеров.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Ролевое взаимодействие.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257940" cy="2471742"/>
          </a:xfrm>
        </p:spPr>
        <p:txBody>
          <a:bodyPr/>
          <a:lstStyle/>
          <a:p>
            <a:pPr lvl="0"/>
            <a:r>
              <a:rPr lang="ru-RU" dirty="0" smtClean="0"/>
              <a:t>Пациент – врач</a:t>
            </a:r>
          </a:p>
          <a:p>
            <a:pPr lvl="0"/>
            <a:r>
              <a:rPr lang="ru-RU" dirty="0" smtClean="0"/>
              <a:t>Регистратор – пациент</a:t>
            </a:r>
          </a:p>
          <a:p>
            <a:pPr lvl="0"/>
            <a:r>
              <a:rPr lang="ru-RU" dirty="0" smtClean="0"/>
              <a:t>Врач – медсестра</a:t>
            </a:r>
          </a:p>
          <a:p>
            <a:pPr lvl="0"/>
            <a:r>
              <a:rPr lang="ru-RU" dirty="0" smtClean="0"/>
              <a:t>Медсестра –  санитарка</a:t>
            </a:r>
            <a:endParaRPr lang="ru-RU" dirty="0"/>
          </a:p>
        </p:txBody>
      </p:sp>
      <p:pic>
        <p:nvPicPr>
          <p:cNvPr id="6146" name="Picture 2" descr="C:\Users\User\Desktop\3bad661669c3f33bb76d0f2ac16d8c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8288">
            <a:off x="5060655" y="3473601"/>
            <a:ext cx="36084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500306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/>
              <a:t>Заключительный  этап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Итог: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5072098"/>
          </a:xfrm>
        </p:spPr>
        <p:txBody>
          <a:bodyPr>
            <a:normAutofit/>
          </a:bodyPr>
          <a:lstStyle/>
          <a:p>
            <a:r>
              <a:rPr lang="ru-RU" dirty="0" smtClean="0"/>
              <a:t>Получили знания по уходу за полостью рта</a:t>
            </a:r>
          </a:p>
          <a:p>
            <a:pPr lvl="0">
              <a:buNone/>
            </a:pP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 descr="http://qulady.ru/images/qulady/2016/03/1-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14488"/>
            <a:ext cx="7143800" cy="487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"/>
            <a:ext cx="8229600" cy="1785926"/>
          </a:xfrm>
        </p:spPr>
        <p:txBody>
          <a:bodyPr/>
          <a:lstStyle/>
          <a:p>
            <a:r>
              <a:rPr lang="ru-RU" dirty="0" smtClean="0"/>
              <a:t>Получили знания о предметах по уходу за зубами</a:t>
            </a:r>
            <a:endParaRPr lang="ru-RU" dirty="0"/>
          </a:p>
        </p:txBody>
      </p:sp>
      <p:pic>
        <p:nvPicPr>
          <p:cNvPr id="39938" name="Picture 2" descr="C:\Users\User\Desktop\Новая папка (2)\0019-019-Predmety-dlja-ukhoda-za-zuba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85860"/>
            <a:ext cx="7143800" cy="535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4525963"/>
          </a:xfrm>
        </p:spPr>
        <p:txBody>
          <a:bodyPr/>
          <a:lstStyle/>
          <a:p>
            <a:r>
              <a:rPr lang="ru-RU" dirty="0" smtClean="0"/>
              <a:t>У детей появилось желание организовать сюжетно-ролевую игру «Стоматологический кабинет»</a:t>
            </a:r>
            <a:endParaRPr lang="ru-RU" dirty="0"/>
          </a:p>
        </p:txBody>
      </p:sp>
      <p:pic>
        <p:nvPicPr>
          <p:cNvPr id="40963" name="Picture 3" descr="C:\Users\User\Desktop\Новая папка (2)\5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29066"/>
            <a:ext cx="4071966" cy="256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C:\Users\User\Desktop\Новая папка (2)\1253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802618"/>
            <a:ext cx="3071834" cy="419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5300" b="1" dirty="0" smtClean="0"/>
              <a:t>Самостоятельная игра детей.</a:t>
            </a:r>
            <a:br>
              <a:rPr lang="ru-RU" sz="5300" b="1" dirty="0" smtClean="0"/>
            </a:br>
            <a:r>
              <a:rPr lang="ru-RU" sz="5300" b="1" dirty="0" smtClean="0"/>
              <a:t>Подготовка к игре.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3" descr="P10203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500174"/>
            <a:ext cx="7000924" cy="503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5005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Ролевая игра – это первая возможность ребенка познакомиться с различными социальными нормами, примерить их к себе, прежде чем ими пользоваться в реальной жизни.</a:t>
            </a:r>
          </a:p>
          <a:p>
            <a:pPr>
              <a:buNone/>
            </a:pPr>
            <a:r>
              <a:rPr lang="ru-RU" dirty="0" smtClean="0"/>
              <a:t>    Именно для успешного будущего наших детей в дошкольном возрасте следует заложить основы правильного ухода за полостью рта, сформировать правильные представления о деятельности врача стоматолога. И в этом первым помощником является сюжетно – ролевая игра.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P102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Заносим данные в компьютер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\P1020257.JPG"/>
          <p:cNvPicPr>
            <a:picLocks noChangeAspect="1" noChangeArrowheads="1"/>
          </p:cNvPicPr>
          <p:nvPr/>
        </p:nvPicPr>
        <p:blipFill>
          <a:blip r:embed="rId2" cstate="print"/>
          <a:srcRect l="169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Выдача талона вне очереди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P102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Выдача талона и карточки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1429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Ожидание приема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pic>
        <p:nvPicPr>
          <p:cNvPr id="4" name="Содержимое 3" descr="P10203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43504" y="2428868"/>
            <a:ext cx="400049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Подготовка кабинета к приему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Содержимое 3" descr="P1020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00108"/>
            <a:ext cx="4914917" cy="3686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dirty="0" smtClean="0"/>
              <a:t>Подготовка инструмента 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Подготовка врача к осмотру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Лечение зубов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b="1" dirty="0" smtClean="0"/>
              <a:t>Результат: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411481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 </a:t>
            </a:r>
            <a:r>
              <a:rPr lang="ru-RU" sz="3300" dirty="0" smtClean="0"/>
              <a:t>Дети  стали чаще использовать сюжетно-ролевую игру «Стоматологический кабинет» и с большим интересом и успехом играть в нее,  объединять в единый сюжет с  разными  играми.</a:t>
            </a:r>
          </a:p>
          <a:p>
            <a:pPr lvl="0"/>
            <a:r>
              <a:rPr lang="ru-RU" sz="3300" dirty="0" smtClean="0"/>
              <a:t> Дети стали больше проявлять самостоятельность, инициативу, творчество.</a:t>
            </a:r>
          </a:p>
          <a:p>
            <a:pPr lvl="0"/>
            <a:r>
              <a:rPr lang="ru-RU" sz="3300" dirty="0" smtClean="0"/>
              <a:t> Дети по собственной инициативе  активно обмениваются  ролевыми высказываниями, беседа стала интересная и длительная, обогатился словарь детей.</a:t>
            </a:r>
          </a:p>
          <a:p>
            <a:pPr lvl="0">
              <a:buNone/>
            </a:pPr>
            <a:r>
              <a:rPr lang="ru-RU" sz="3300" dirty="0" smtClean="0"/>
              <a:t> </a:t>
            </a:r>
            <a:endParaRPr lang="ru-RU" sz="33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gym1577sv.mskobr.ru/images/%2887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3"/>
            <a:ext cx="8229600" cy="1857388"/>
          </a:xfrm>
        </p:spPr>
        <p:txBody>
          <a:bodyPr/>
          <a:lstStyle/>
          <a:p>
            <a:pPr lvl="0" algn="ctr">
              <a:buNone/>
            </a:pPr>
            <a:r>
              <a:rPr lang="ru-RU" dirty="0" smtClean="0"/>
              <a:t>После визита стоматолога в детский сад выяснилось, что дети боятся посещения стоматологического кабинета.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User\Desktop\y-sz_juiml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357562"/>
            <a:ext cx="5929354" cy="337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41986" name="Picture 2" descr="http://two-sonnik.ru/wp-content/uploads/2015/04/38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76328">
            <a:off x="4295447" y="2827160"/>
            <a:ext cx="4357718" cy="341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betenina.com/wp-content/uploads/2013/07/%D0%AF-%D1%83%D0%BD%D0%B8%D0%BA%D0%B0%D0%BB%D1%8C%D0%BD%D1%8B%D0%B9-%D1%80%D0%B5%D0%B1%D1%91%D0%BD%D0%BE%D0%BA-4-%D0%B4%D0%B5%D0%B2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571744"/>
            <a:ext cx="3000396" cy="3632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Расширять представления детей о деятельности стоматолога и ухода за полостью рта, активизировать  в речи соответствующие  понятия.</a:t>
            </a:r>
          </a:p>
          <a:p>
            <a:pPr lvl="0"/>
            <a:r>
              <a:rPr lang="ru-RU" dirty="0" smtClean="0"/>
              <a:t>Организовать сюжетно-ролевую игру «Стоматологическая поликлиника»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User\Desktop\vVpoR1_LwF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01686">
            <a:off x="6035469" y="4361776"/>
            <a:ext cx="2711374" cy="227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857232"/>
            <a:ext cx="8229600" cy="350046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fontAlgn="base"/>
            <a:r>
              <a:rPr lang="ru-RU" dirty="0" smtClean="0"/>
              <a:t>Углублять знания детей о труде врача стоматолога, медицинской сестры, работника регистратуры, санитарки;</a:t>
            </a:r>
          </a:p>
          <a:p>
            <a:pPr fontAlgn="base"/>
            <a:r>
              <a:rPr lang="ru-RU" dirty="0" smtClean="0"/>
              <a:t>Развивать и обогащать сюжет игры и подводить к самостоятельному созданию игровых замыслов;</a:t>
            </a:r>
          </a:p>
          <a:p>
            <a:pPr fontAlgn="base"/>
            <a:r>
              <a:rPr lang="ru-RU" dirty="0" smtClean="0"/>
              <a:t>Помогать, детям наладить взаимодействия в совместной игре;</a:t>
            </a:r>
          </a:p>
          <a:p>
            <a:pPr fontAlgn="base"/>
            <a:r>
              <a:rPr lang="ru-RU" dirty="0" smtClean="0"/>
              <a:t>Продолжать развивать активное речевое общение детей в процессе игровой деятельности, расширять и обогащать словарный запас.</a:t>
            </a:r>
          </a:p>
          <a:p>
            <a:pPr fontAlgn="base"/>
            <a:r>
              <a:rPr lang="ru-RU" dirty="0" smtClean="0"/>
              <a:t>Познакомить детей по уходу за зубами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9" name="Picture 3" descr="C:\Users\User\Desktop\5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929066"/>
            <a:ext cx="4462738" cy="280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137119627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7090">
            <a:off x="5843164" y="3573030"/>
            <a:ext cx="2419912" cy="158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5186370" cy="38576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Длительность: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Краткосрочный. 2 недели</a:t>
            </a:r>
          </a:p>
          <a:p>
            <a:pPr>
              <a:buNone/>
            </a:pPr>
            <a:r>
              <a:rPr lang="ru-RU" b="1" dirty="0" smtClean="0"/>
              <a:t>Тип проекта: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Познавательно-игровой</a:t>
            </a:r>
          </a:p>
          <a:p>
            <a:pPr>
              <a:buNone/>
            </a:pPr>
            <a:r>
              <a:rPr lang="ru-RU" b="1" dirty="0" smtClean="0"/>
              <a:t>Участники:     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Дети, педагоги</a:t>
            </a:r>
          </a:p>
          <a:p>
            <a:endParaRPr lang="ru-RU" dirty="0"/>
          </a:p>
        </p:txBody>
      </p:sp>
      <p:pic>
        <p:nvPicPr>
          <p:cNvPr id="10242" name="Picture 2" descr="C:\Users\User\Desktop\zub1.jpg"/>
          <p:cNvPicPr>
            <a:picLocks noChangeAspect="1" noChangeArrowheads="1"/>
          </p:cNvPicPr>
          <p:nvPr/>
        </p:nvPicPr>
        <p:blipFill>
          <a:blip r:embed="rId3"/>
          <a:srcRect l="21127" r="23038"/>
          <a:stretch>
            <a:fillRect/>
          </a:stretch>
        </p:blipFill>
        <p:spPr bwMode="auto">
          <a:xfrm rot="268716">
            <a:off x="5299176" y="985733"/>
            <a:ext cx="3452423" cy="412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Ожидаемые результаты: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00109"/>
            <a:ext cx="8229600" cy="3786214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у детей сформируются  умения играть по собственному замыслу;</a:t>
            </a:r>
          </a:p>
          <a:p>
            <a:pPr lvl="0"/>
            <a:r>
              <a:rPr lang="ru-RU" dirty="0" smtClean="0"/>
              <a:t>дети научатся   ролевому  взаимодействию, коммуникативным навыкам;</a:t>
            </a:r>
          </a:p>
          <a:p>
            <a:r>
              <a:rPr lang="ru-RU" dirty="0" smtClean="0"/>
              <a:t>дети получат знания  о специализациях  медицинских работников;</a:t>
            </a:r>
          </a:p>
          <a:p>
            <a:pPr lvl="0"/>
            <a:r>
              <a:rPr lang="ru-RU" dirty="0" smtClean="0"/>
              <a:t>обогатится словарный запас детей.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 descr="C:\Users\User\Desktop\serebrenie_molochnih_zubov_772_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546863"/>
            <a:ext cx="3546047" cy="231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/>
              <a:t>Организовывать игру по алгоритму;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Содержимое 8" descr="Безымянный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327" y="1000108"/>
            <a:ext cx="7554221" cy="564961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3357586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Этапы реализации: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b="1" dirty="0" smtClean="0"/>
              <a:t>Подготовительный  этап: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281</Words>
  <PresentationFormat>Экран (4:3)</PresentationFormat>
  <Paragraphs>86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Сюжетно-ролевая игра  «Стоматологический кабинет» </vt:lpstr>
      <vt:lpstr>Актуальность</vt:lpstr>
      <vt:lpstr>Проблема: </vt:lpstr>
      <vt:lpstr> Цель: </vt:lpstr>
      <vt:lpstr>Задачи:</vt:lpstr>
      <vt:lpstr>Слайд 6</vt:lpstr>
      <vt:lpstr>Ожидаемые результаты:</vt:lpstr>
      <vt:lpstr>Организовывать игру по алгоритму; </vt:lpstr>
      <vt:lpstr>Этапы реализации:  Подготовительный  этап: </vt:lpstr>
      <vt:lpstr>Слайд 10</vt:lpstr>
      <vt:lpstr>Предшествующая работа</vt:lpstr>
      <vt:lpstr>Основной этап </vt:lpstr>
      <vt:lpstr>Решение поставленных задач с детьми.  </vt:lpstr>
      <vt:lpstr>Ролевое взаимодействие. </vt:lpstr>
      <vt:lpstr>Заключительный  этап </vt:lpstr>
      <vt:lpstr>Итог:</vt:lpstr>
      <vt:lpstr>Слайд 17</vt:lpstr>
      <vt:lpstr> </vt:lpstr>
      <vt:lpstr>Самостоятельная игра детей. Подготовка к игре. </vt:lpstr>
      <vt:lpstr>Заносим данные в компьютер</vt:lpstr>
      <vt:lpstr>Выдача талона вне очереди</vt:lpstr>
      <vt:lpstr>Выдача талона и карточки</vt:lpstr>
      <vt:lpstr>Ожидание приема</vt:lpstr>
      <vt:lpstr>Подготовка кабинета к приему</vt:lpstr>
      <vt:lpstr>Подготовка инструмента </vt:lpstr>
      <vt:lpstr>Подготовка врача к осмотру</vt:lpstr>
      <vt:lpstr>Лечение зубов</vt:lpstr>
      <vt:lpstr>Результат:</vt:lpstr>
      <vt:lpstr>Слайд 29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dcterms:created xsi:type="dcterms:W3CDTF">2016-05-05T04:10:27Z</dcterms:created>
  <dcterms:modified xsi:type="dcterms:W3CDTF">2016-05-13T12:17:56Z</dcterms:modified>
</cp:coreProperties>
</file>