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БАНКОВСКИЙ РАБОТНИК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Как положить &lt;strong&gt;деньги&lt;/strong&gt; в &lt;strong&gt;банк&lt;/strong&gt; под проценты: как выбрать выгодный вклад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618517"/>
            <a:ext cx="8399417" cy="6095791"/>
          </a:xfrm>
        </p:spPr>
      </p:pic>
    </p:spTree>
    <p:extLst>
      <p:ext uri="{BB962C8B-B14F-4D97-AF65-F5344CB8AC3E}">
        <p14:creationId xmlns:p14="http://schemas.microsoft.com/office/powerpoint/2010/main" val="2901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SC01364-01 | &lt;strong&gt;Центральный банк&lt;/strong&gt; &lt;strong&gt;России&lt;/strong&gt; | Фотобанк Moscow-Live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8194"/>
            <a:ext cx="9550887" cy="6370367"/>
          </a:xfrm>
        </p:spPr>
      </p:pic>
    </p:spTree>
    <p:extLst>
      <p:ext uri="{BB962C8B-B14F-4D97-AF65-F5344CB8AC3E}">
        <p14:creationId xmlns:p14="http://schemas.microsoft.com/office/powerpoint/2010/main" val="36151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БАНК</a:t>
            </a:r>
            <a:endParaRPr lang="ru-RU" dirty="0"/>
          </a:p>
        </p:txBody>
      </p:sp>
      <p:pic>
        <p:nvPicPr>
          <p:cNvPr id="4" name="Объект 3" descr="&lt;strong&gt;УБРиР&lt;/strong&gt; интернет &lt;strong&gt;банк&lt;/strong&gt; лайт: регистрация и вход в личный кабине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6" y="618518"/>
            <a:ext cx="10891535" cy="5207516"/>
          </a:xfrm>
        </p:spPr>
      </p:pic>
    </p:spTree>
    <p:extLst>
      <p:ext uri="{BB962C8B-B14F-4D97-AF65-F5344CB8AC3E}">
        <p14:creationId xmlns:p14="http://schemas.microsoft.com/office/powerpoint/2010/main" val="14622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лининградец съел похищенные &lt;strong&gt;деньги&lt;/strong&gt;, чтобы избавиться от улик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6" y="413254"/>
            <a:ext cx="9334015" cy="6222677"/>
          </a:xfrm>
        </p:spPr>
      </p:pic>
    </p:spTree>
    <p:extLst>
      <p:ext uri="{BB962C8B-B14F-4D97-AF65-F5344CB8AC3E}">
        <p14:creationId xmlns:p14="http://schemas.microsoft.com/office/powerpoint/2010/main" val="2868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Sanibel Island Seashells | Mia\'s Saving Grac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pic>
        <p:nvPicPr>
          <p:cNvPr id="6" name="Объект 5" descr="Картинки по запросу &lt;strong&gt;красивые перья&lt;/strong&gt; | Животные и Птицы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355867"/>
            <a:ext cx="4580444" cy="3435333"/>
          </a:xfrm>
        </p:spPr>
      </p:pic>
    </p:spTree>
    <p:extLst>
      <p:ext uri="{BB962C8B-B14F-4D97-AF65-F5344CB8AC3E}">
        <p14:creationId xmlns:p14="http://schemas.microsoft.com/office/powerpoint/2010/main" val="34689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The &lt;strong&gt;ancient&lt;/strong&gt; doctors who refused payment | Wellcome Collec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618518"/>
            <a:ext cx="10633165" cy="5172682"/>
          </a:xfrm>
        </p:spPr>
      </p:pic>
    </p:spTree>
    <p:extLst>
      <p:ext uri="{BB962C8B-B14F-4D97-AF65-F5344CB8AC3E}">
        <p14:creationId xmlns:p14="http://schemas.microsoft.com/office/powerpoint/2010/main" val="10747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Картина из монет — портфолио графического дизайнера Артёма Владимиров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4215"/>
            <a:ext cx="4878387" cy="3252258"/>
          </a:xfrm>
        </p:spPr>
      </p:pic>
      <p:pic>
        <p:nvPicPr>
          <p:cNvPr id="6" name="Объект 5" descr="Золотые &lt;strong&gt;монеты&lt;/strong&gt; в эпоху Романовых в денежном обращении. Пётр I — Журнал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4215"/>
            <a:ext cx="4875213" cy="2961556"/>
          </a:xfrm>
        </p:spPr>
      </p:pic>
    </p:spTree>
    <p:extLst>
      <p:ext uri="{BB962C8B-B14F-4D97-AF65-F5344CB8AC3E}">
        <p14:creationId xmlns:p14="http://schemas.microsoft.com/office/powerpoint/2010/main" val="14393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175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 descr="В России представлены новые &lt;strong&gt;купюры&lt;/strong&gt; по 200 и 2000 рублей — Ревда-инфо.ру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9630"/>
            <a:ext cx="4875213" cy="3241428"/>
          </a:xfrm>
        </p:spPr>
      </p:pic>
      <p:pic>
        <p:nvPicPr>
          <p:cNvPr id="7" name="Объект 6" descr="Российский депутат требует убрать Аполлона со 100-рублевой &lt;strong&gt;купюры&lt;/strong&gt;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1" y="1922449"/>
            <a:ext cx="5226076" cy="2257665"/>
          </a:xfrm>
        </p:spPr>
      </p:pic>
    </p:spTree>
    <p:extLst>
      <p:ext uri="{BB962C8B-B14F-4D97-AF65-F5344CB8AC3E}">
        <p14:creationId xmlns:p14="http://schemas.microsoft.com/office/powerpoint/2010/main" val="40723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lt;strong&gt;Деньги в семье&lt;/strong&gt;: как договориться о приоритетах - Психолог Елизавета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359078"/>
            <a:ext cx="7302137" cy="5668803"/>
          </a:xfrm>
        </p:spPr>
      </p:pic>
    </p:spTree>
    <p:extLst>
      <p:ext uri="{BB962C8B-B14F-4D97-AF65-F5344CB8AC3E}">
        <p14:creationId xmlns:p14="http://schemas.microsoft.com/office/powerpoint/2010/main" val="809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lt;strong&gt;Банковская карта&lt;/strong&gt; на другого человека и анонимный счет в банке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05" y="3060224"/>
            <a:ext cx="3028184" cy="1863043"/>
          </a:xfrm>
        </p:spPr>
      </p:pic>
      <p:pic>
        <p:nvPicPr>
          <p:cNvPr id="5" name="Рисунок 4" descr="Найдена &lt;strong&gt;банковская карта&lt;/strong&gt;,около дома по ул. - Подслушано по городам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150000"/>
            <a:ext cx="8871634" cy="66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716</TotalTime>
  <Words>3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Контур</vt:lpstr>
      <vt:lpstr>БАНКОВСКИЙ РАБОТНИК</vt:lpstr>
      <vt:lpstr>БАНК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БАНКОВСКИЙ РАБОТНИК</dc:title>
  <dc:creator>user</dc:creator>
  <cp:lastModifiedBy>user</cp:lastModifiedBy>
  <cp:revision>13</cp:revision>
  <dcterms:created xsi:type="dcterms:W3CDTF">2023-01-17T04:14:59Z</dcterms:created>
  <dcterms:modified xsi:type="dcterms:W3CDTF">2023-01-17T16:11:11Z</dcterms:modified>
</cp:coreProperties>
</file>