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64" r:id="rId6"/>
    <p:sldId id="287" r:id="rId7"/>
    <p:sldId id="286" r:id="rId8"/>
    <p:sldId id="285" r:id="rId9"/>
    <p:sldId id="289" r:id="rId10"/>
    <p:sldId id="270" r:id="rId11"/>
    <p:sldId id="275" r:id="rId12"/>
    <p:sldId id="290" r:id="rId13"/>
    <p:sldId id="283" r:id="rId14"/>
    <p:sldId id="284" r:id="rId15"/>
    <p:sldId id="278" r:id="rId16"/>
    <p:sldId id="279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714488"/>
            <a:ext cx="8029604" cy="16002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Познавательный проект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Перелетные птицы»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501008"/>
            <a:ext cx="7776864" cy="3240360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9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r"/>
            <a:endParaRPr lang="ru-RU" sz="9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r"/>
            <a:endParaRPr lang="ru-RU" sz="9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r"/>
            <a:r>
              <a:rPr lang="ru-RU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1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Авторы </a:t>
            </a:r>
            <a:r>
              <a:rPr lang="ru-RU" sz="1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проекта: </a:t>
            </a:r>
            <a:r>
              <a:rPr lang="ru-RU" sz="1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Осипова Н.Н</a:t>
            </a:r>
            <a:r>
              <a:rPr lang="ru-RU" sz="1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endParaRPr lang="ru-RU" sz="1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r"/>
            <a:r>
              <a:rPr lang="ru-RU" sz="1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Шаповалова</a:t>
            </a:r>
            <a:r>
              <a:rPr lang="ru-RU" sz="1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Э.Ю.</a:t>
            </a:r>
            <a:endParaRPr lang="ru-RU" sz="1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1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</a:p>
          <a:p>
            <a:r>
              <a:rPr lang="ru-RU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9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14266"/>
            <a:ext cx="6429420" cy="64294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Совместная работа с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родителями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IMG_8926.jpg"/>
          <p:cNvPicPr>
            <a:picLocks noChangeAspect="1"/>
          </p:cNvPicPr>
          <p:nvPr/>
        </p:nvPicPr>
        <p:blipFill>
          <a:blip r:embed="rId2" cstate="print"/>
          <a:srcRect t="20392" b="13725"/>
          <a:stretch>
            <a:fillRect/>
          </a:stretch>
        </p:blipFill>
        <p:spPr>
          <a:xfrm>
            <a:off x="1071539" y="785794"/>
            <a:ext cx="6643734" cy="3282804"/>
          </a:xfrm>
          <a:prstGeom prst="round2Diag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5" name="Рисунок 4" descr="IMG_8927.jpg"/>
          <p:cNvPicPr>
            <a:picLocks noChangeAspect="1"/>
          </p:cNvPicPr>
          <p:nvPr/>
        </p:nvPicPr>
        <p:blipFill>
          <a:blip r:embed="rId3" cstate="print"/>
          <a:srcRect l="1111" t="1111" r="1111" b="33333"/>
          <a:stretch>
            <a:fillRect/>
          </a:stretch>
        </p:blipFill>
        <p:spPr>
          <a:xfrm>
            <a:off x="2643174" y="4223722"/>
            <a:ext cx="3929090" cy="26342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8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785794"/>
            <a:ext cx="5715040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88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85728"/>
            <a:ext cx="6286520" cy="62865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8927.jpg"/>
          <p:cNvPicPr>
            <a:picLocks noChangeAspect="1"/>
          </p:cNvPicPr>
          <p:nvPr/>
        </p:nvPicPr>
        <p:blipFill>
          <a:blip r:embed="rId2"/>
          <a:srcRect l="57292" t="70833" r="3125" b="2083"/>
          <a:stretch>
            <a:fillRect/>
          </a:stretch>
        </p:blipFill>
        <p:spPr>
          <a:xfrm>
            <a:off x="357158" y="571480"/>
            <a:ext cx="8457162" cy="5786478"/>
          </a:xfrm>
          <a:prstGeom prst="round2Diag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Результаты проекта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 </a:t>
            </a:r>
            <a:br>
              <a:rPr lang="ru-RU" dirty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Monotype Corsiva" pitchFamily="66" charset="0"/>
              </a:rPr>
              <a:t>У дошкольников повысился уровень знаний по данной теме. </a:t>
            </a:r>
          </a:p>
          <a:p>
            <a:r>
              <a:rPr lang="ru-RU" dirty="0">
                <a:latin typeface="Monotype Corsiva" pitchFamily="66" charset="0"/>
              </a:rPr>
              <a:t>Дошкольники знают правила поведения в природе, умеют сочувствовать и сопереживать. </a:t>
            </a:r>
          </a:p>
          <a:p>
            <a:r>
              <a:rPr lang="ru-RU" dirty="0">
                <a:latin typeface="Monotype Corsiva" pitchFamily="66" charset="0"/>
              </a:rPr>
              <a:t>Повысилось желание получать новые знания, наблюдать и фантазировать</a:t>
            </a:r>
            <a:r>
              <a:rPr lang="ru-RU" dirty="0"/>
              <a:t>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Определение перспектив в данном направлении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 </a:t>
            </a:r>
            <a:r>
              <a:rPr lang="ru-RU" dirty="0">
                <a:latin typeface="Monotype Corsiva" pitchFamily="66" charset="0"/>
              </a:rPr>
              <a:t>Продолжать работу по теме «Птицы»;</a:t>
            </a:r>
          </a:p>
          <a:p>
            <a:r>
              <a:rPr lang="ru-RU" dirty="0">
                <a:latin typeface="Monotype Corsiva" pitchFamily="66" charset="0"/>
              </a:rPr>
              <a:t> Продолжать изучать повадки наиболее распространенных в нашей местности птиц, особенности их жилья, голосов;</a:t>
            </a:r>
          </a:p>
          <a:p>
            <a:r>
              <a:rPr lang="ru-RU" dirty="0">
                <a:latin typeface="Monotype Corsiva" pitchFamily="66" charset="0"/>
              </a:rPr>
              <a:t> Сравнивать птиц по внешнему виду;</a:t>
            </a:r>
          </a:p>
          <a:p>
            <a:r>
              <a:rPr lang="ru-RU" dirty="0">
                <a:latin typeface="Monotype Corsiva" pitchFamily="66" charset="0"/>
              </a:rPr>
              <a:t> Составлять описательные рассказы о птицах, активно использовать их  в своем словаре;</a:t>
            </a:r>
          </a:p>
          <a:p>
            <a:r>
              <a:rPr lang="ru-RU" dirty="0">
                <a:latin typeface="Monotype Corsiva" pitchFamily="66" charset="0"/>
              </a:rPr>
              <a:t> Дать представление о птицах жарких стран и севера, птицах, которые не умеют летать;</a:t>
            </a:r>
          </a:p>
          <a:p>
            <a:pPr>
              <a:buNone/>
            </a:pPr>
            <a:r>
              <a:rPr lang="ru-RU" dirty="0">
                <a:latin typeface="Monotype Corsiva" pitchFamily="66" charset="0"/>
              </a:rPr>
              <a:t>• Любить и бережно относиться к природе. 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6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Актуальность темы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Monotype Corsiva" pitchFamily="66" charset="0"/>
              </a:rPr>
              <a:t>Проблема  экологического воспитания дошкольников приобретает особую актуальность. Именно в период дошкольного детства происходит формирование начал экологической культуры. Поэтому очень важно привить детям интерес к живой природе, воспитать любовь к ней, научить беречь окружающий мир.</a:t>
            </a:r>
            <a:endParaRPr lang="ru-RU" b="1" dirty="0">
              <a:latin typeface="Monotype Corsiva" pitchFamily="66" charset="0"/>
            </a:endParaRPr>
          </a:p>
          <a:p>
            <a:r>
              <a:rPr lang="ru-RU" b="1" dirty="0">
                <a:latin typeface="Monotype Corsiva" pitchFamily="66" charset="0"/>
              </a:rPr>
              <a:t>Мы решили реализовать проект по данной теме, чтобы обогатить знания детей о перелётных птицах, заинтересовать особенностью поведения птиц в разные времена года, познакомить детей с особенностями их внешнего вида, привить детям бережное отношение к птицам, вызвать желание помогать им в трудный периоды их жизни( кормить- строить кормушки, скворечники). </a:t>
            </a:r>
          </a:p>
          <a:p>
            <a:r>
              <a:rPr lang="ru-RU" b="1" dirty="0">
                <a:latin typeface="Monotype Corsiva" pitchFamily="66" charset="0"/>
              </a:rPr>
              <a:t> Проблема: Недостаточно сформировано понятие о перелетных птицах. Некомпетентные знания родителей по вопросу формирования у детей экологически-целостной личности, т. е. личности сопряженной с окружающим миром живой природы. 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32656"/>
            <a:ext cx="8715436" cy="633670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3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Цель:</a:t>
            </a:r>
            <a:r>
              <a:rPr lang="ru-RU" sz="33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300" b="1" dirty="0" smtClean="0">
                <a:latin typeface="Monotype Corsiva" pitchFamily="66" charset="0"/>
              </a:rPr>
              <a:t>привить детям любовь к живой природе и воспитание бережного отношения к ней.</a:t>
            </a:r>
            <a:endParaRPr lang="ru-RU" sz="3300" b="1" dirty="0">
              <a:latin typeface="Monotype Corsiva" pitchFamily="66" charset="0"/>
            </a:endParaRPr>
          </a:p>
          <a:p>
            <a:pPr algn="just">
              <a:buNone/>
            </a:pPr>
            <a:r>
              <a:rPr lang="ru-RU" sz="3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Задачи:</a:t>
            </a:r>
          </a:p>
          <a:p>
            <a:pPr algn="just">
              <a:buNone/>
            </a:pPr>
            <a:r>
              <a:rPr lang="ru-RU" sz="3300" b="1" dirty="0">
                <a:latin typeface="Monotype Corsiva" pitchFamily="66" charset="0"/>
              </a:rPr>
              <a:t>1. Обучающие:</a:t>
            </a:r>
          </a:p>
          <a:p>
            <a:pPr algn="just">
              <a:buNone/>
            </a:pPr>
            <a:r>
              <a:rPr lang="ru-RU" sz="3300" b="1" dirty="0">
                <a:latin typeface="Monotype Corsiva" pitchFamily="66" charset="0"/>
              </a:rPr>
              <a:t>• назвать перелётных птиц: название, части тела, питание </a:t>
            </a:r>
          </a:p>
          <a:p>
            <a:pPr algn="just">
              <a:buNone/>
            </a:pPr>
            <a:r>
              <a:rPr lang="ru-RU" sz="3300" b="1" dirty="0">
                <a:latin typeface="Monotype Corsiva" pitchFamily="66" charset="0"/>
              </a:rPr>
              <a:t>• описать особенности внешнего вида и поведения птиц</a:t>
            </a:r>
          </a:p>
          <a:p>
            <a:pPr algn="just">
              <a:buNone/>
            </a:pPr>
            <a:r>
              <a:rPr lang="ru-RU" sz="3300" b="1" dirty="0">
                <a:latin typeface="Monotype Corsiva" pitchFamily="66" charset="0"/>
              </a:rPr>
              <a:t>2. Развивающие:</a:t>
            </a:r>
          </a:p>
          <a:p>
            <a:pPr algn="just">
              <a:buNone/>
            </a:pPr>
            <a:r>
              <a:rPr lang="ru-RU" sz="3300" b="1" dirty="0">
                <a:latin typeface="Monotype Corsiva" pitchFamily="66" charset="0"/>
              </a:rPr>
              <a:t>• сравнивать и обобщать, устанавливать простейшие причинно-следственные связи. </a:t>
            </a:r>
          </a:p>
          <a:p>
            <a:pPr algn="just">
              <a:buNone/>
            </a:pPr>
            <a:r>
              <a:rPr lang="ru-RU" sz="3300" b="1" dirty="0">
                <a:latin typeface="Monotype Corsiva" pitchFamily="66" charset="0"/>
              </a:rPr>
              <a:t>• классифицировать птиц на зимующих и перелётных.</a:t>
            </a:r>
          </a:p>
          <a:p>
            <a:pPr algn="just">
              <a:buNone/>
            </a:pPr>
            <a:r>
              <a:rPr lang="ru-RU" sz="3300" b="1" dirty="0">
                <a:latin typeface="Monotype Corsiva" pitchFamily="66" charset="0"/>
              </a:rPr>
              <a:t>• анализировать влияние смены времен года на жизнь птиц. </a:t>
            </a:r>
          </a:p>
          <a:p>
            <a:pPr algn="just">
              <a:buNone/>
            </a:pPr>
            <a:r>
              <a:rPr lang="ru-RU" sz="3300" b="1" dirty="0">
                <a:latin typeface="Monotype Corsiva" pitchFamily="66" charset="0"/>
              </a:rPr>
              <a:t>3. Воспитательные:</a:t>
            </a:r>
          </a:p>
          <a:p>
            <a:pPr algn="just">
              <a:buNone/>
            </a:pPr>
            <a:r>
              <a:rPr lang="ru-RU" sz="3300" b="1" dirty="0">
                <a:latin typeface="Monotype Corsiva" pitchFamily="66" charset="0"/>
              </a:rPr>
              <a:t>• задуматься о бережном отношении к природе, о необходимости правильного поведения по отношению к птицам, о желании помогать им в зимний период (изготовление кормушек, подкормка птиц совместно с родителями) 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Совместная деятельность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64704"/>
            <a:ext cx="8358246" cy="525658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Monotype Corsiva" pitchFamily="66" charset="0"/>
              </a:rPr>
              <a:t>Подвижные игры: </a:t>
            </a:r>
          </a:p>
          <a:p>
            <a:r>
              <a:rPr lang="ru-RU" sz="2400" b="1" dirty="0">
                <a:latin typeface="Monotype Corsiva" pitchFamily="66" charset="0"/>
              </a:rPr>
              <a:t>«Птички в гнёздышках.», «Сова», «Воробушки и автомобиль»., «Воробьи и  ястреб»(по типу  «Кот и мыши»). «Воронята».</a:t>
            </a:r>
          </a:p>
          <a:p>
            <a:r>
              <a:rPr lang="ru-RU" sz="2400" b="1" dirty="0">
                <a:latin typeface="Monotype Corsiva" pitchFamily="66" charset="0"/>
              </a:rPr>
              <a:t> Дидактические игры:: «Четвёртый лишний», «Доскажи словечко» (описание птиц), «Кого не стало?», « Подбери похожие слова», «Составь из частей», «Кто чем питается?».</a:t>
            </a:r>
          </a:p>
          <a:p>
            <a:r>
              <a:rPr lang="ru-RU" sz="2400" b="1" dirty="0">
                <a:latin typeface="Monotype Corsiva" pitchFamily="66" charset="0"/>
              </a:rPr>
              <a:t> Наблюдения за птицами</a:t>
            </a:r>
          </a:p>
          <a:p>
            <a:r>
              <a:rPr lang="ru-RU" sz="2400" b="1" dirty="0">
                <a:latin typeface="Monotype Corsiva" pitchFamily="66" charset="0"/>
              </a:rPr>
              <a:t>Загадывание загадок</a:t>
            </a:r>
          </a:p>
          <a:p>
            <a:r>
              <a:rPr lang="ru-RU" sz="2400" b="1" dirty="0">
                <a:latin typeface="Monotype Corsiva" pitchFamily="66" charset="0"/>
              </a:rPr>
              <a:t>Чтение литературы</a:t>
            </a:r>
          </a:p>
          <a:p>
            <a:r>
              <a:rPr lang="ru-RU" sz="2400" b="1" dirty="0">
                <a:latin typeface="Monotype Corsiva" pitchFamily="66" charset="0"/>
              </a:rPr>
              <a:t>Беседа : «Перелётные птицы»</a:t>
            </a:r>
          </a:p>
          <a:p>
            <a:r>
              <a:rPr lang="ru-RU" sz="2400" b="1" dirty="0">
                <a:latin typeface="Monotype Corsiva" pitchFamily="66" charset="0"/>
              </a:rPr>
              <a:t>Рассматривание иллюстраций «Птицы»</a:t>
            </a:r>
          </a:p>
          <a:p>
            <a:r>
              <a:rPr lang="ru-RU" sz="2400" b="1" dirty="0">
                <a:latin typeface="Monotype Corsiva" pitchFamily="66" charset="0"/>
              </a:rPr>
              <a:t>Рисование по шаблону</a:t>
            </a:r>
          </a:p>
          <a:p>
            <a:pPr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89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14290"/>
            <a:ext cx="6429396" cy="64293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9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85728"/>
            <a:ext cx="6357958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9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85728"/>
            <a:ext cx="6357982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9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85728"/>
            <a:ext cx="6357982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9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14290"/>
            <a:ext cx="6500834" cy="65008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390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Познавательный проект  «Перелетные птицы»  </vt:lpstr>
      <vt:lpstr>Актуальность темы</vt:lpstr>
      <vt:lpstr>Слайд 3</vt:lpstr>
      <vt:lpstr> Совместная деятельность   </vt:lpstr>
      <vt:lpstr>Слайд 5</vt:lpstr>
      <vt:lpstr>Слайд 6</vt:lpstr>
      <vt:lpstr>Слайд 7</vt:lpstr>
      <vt:lpstr>Слайд 8</vt:lpstr>
      <vt:lpstr>Слайд 9</vt:lpstr>
      <vt:lpstr>Слайд 10</vt:lpstr>
      <vt:lpstr>Совместная работа с родителями</vt:lpstr>
      <vt:lpstr>Слайд 12</vt:lpstr>
      <vt:lpstr>Слайд 13</vt:lpstr>
      <vt:lpstr>Слайд 14</vt:lpstr>
      <vt:lpstr>  Результаты проекта   </vt:lpstr>
      <vt:lpstr>  Определение перспектив в данном направлении   </vt:lpstr>
      <vt:lpstr>       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«Перелетные птицы»</dc:title>
  <dc:creator>Komp</dc:creator>
  <cp:lastModifiedBy>User</cp:lastModifiedBy>
  <cp:revision>45</cp:revision>
  <dcterms:created xsi:type="dcterms:W3CDTF">2013-04-02T16:36:24Z</dcterms:created>
  <dcterms:modified xsi:type="dcterms:W3CDTF">2022-05-24T05:46:34Z</dcterms:modified>
</cp:coreProperties>
</file>