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85" r:id="rId3"/>
    <p:sldId id="286" r:id="rId4"/>
    <p:sldId id="280" r:id="rId5"/>
    <p:sldId id="303" r:id="rId6"/>
    <p:sldId id="287" r:id="rId7"/>
    <p:sldId id="262" r:id="rId8"/>
    <p:sldId id="289" r:id="rId9"/>
    <p:sldId id="292" r:id="rId10"/>
    <p:sldId id="284" r:id="rId11"/>
    <p:sldId id="295" r:id="rId12"/>
    <p:sldId id="294" r:id="rId13"/>
    <p:sldId id="305" r:id="rId14"/>
    <p:sldId id="296" r:id="rId15"/>
    <p:sldId id="297" r:id="rId16"/>
    <p:sldId id="299" r:id="rId17"/>
    <p:sldId id="300" r:id="rId18"/>
    <p:sldId id="304" r:id="rId19"/>
    <p:sldId id="290" r:id="rId2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8" autoAdjust="0"/>
    <p:restoredTop sz="79189" autoAdjust="0"/>
  </p:normalViewPr>
  <p:slideViewPr>
    <p:cSldViewPr>
      <p:cViewPr varScale="1">
        <p:scale>
          <a:sx n="90" d="100"/>
          <a:sy n="90" d="100"/>
        </p:scale>
        <p:origin x="18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9854D-213B-46B0-9ABB-78AF89113243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FF95-1AE6-47A6-A5D5-9BFB4D79D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3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ipe dir="r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820472" cy="93610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2 г. Челябинска»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8143056" cy="4320480"/>
          </a:xfrm>
        </p:spPr>
        <p:txBody>
          <a:bodyPr>
            <a:normAutofit fontScale="55000" lnSpcReduction="20000"/>
          </a:bodyPr>
          <a:lstStyle/>
          <a:p>
            <a:pPr algn="ctr">
              <a:spcBef>
                <a:spcPts val="0"/>
              </a:spcBef>
            </a:pPr>
            <a:endParaRPr lang="ru-RU" sz="5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5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«Создание педагогических условий для организации и проведения сюжетно-ролевых игр для детей дошкольного возраста»</a:t>
            </a:r>
          </a:p>
          <a:p>
            <a:pPr algn="ctr">
              <a:spcBef>
                <a:spcPts val="0"/>
              </a:spcBef>
            </a:pP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ctr">
              <a:spcBef>
                <a:spcPts val="0"/>
              </a:spcBef>
            </a:pP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			</a:t>
            </a:r>
          </a:p>
          <a:p>
            <a:pPr algn="ctr">
              <a:spcBef>
                <a:spcPts val="0"/>
              </a:spcBef>
            </a:pP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Подготовила воспитатель:</a:t>
            </a:r>
          </a:p>
          <a:p>
            <a:pPr algn="ctr">
              <a:spcBef>
                <a:spcPts val="0"/>
              </a:spcBef>
            </a:pP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				                        Осипова Н.Н.</a:t>
            </a:r>
          </a:p>
        </p:txBody>
      </p:sp>
      <p:pic>
        <p:nvPicPr>
          <p:cNvPr id="6" name="Рисунок 5" descr="photo-113311977_456239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89040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При организации и проведении игр необходимо выполнение следующих условий: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64904"/>
            <a:ext cx="4896544" cy="396044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- содержание игры должно служит развитию и воспитанию;</a:t>
            </a:r>
          </a:p>
          <a:p>
            <a:r>
              <a:rPr lang="ru-RU" dirty="0"/>
              <a:t>- игры должны быть обязательно:</a:t>
            </a:r>
          </a:p>
          <a:p>
            <a:r>
              <a:rPr lang="ru-RU" dirty="0"/>
              <a:t>- </a:t>
            </a:r>
            <a:r>
              <a:rPr lang="ru-RU" b="1" dirty="0"/>
              <a:t>эмоциональные</a:t>
            </a:r>
            <a:r>
              <a:rPr lang="ru-RU" dirty="0"/>
              <a:t> (чтобы привлекали ребенка, доставляли ему удовольствие, радость);</a:t>
            </a:r>
          </a:p>
          <a:p>
            <a:r>
              <a:rPr lang="ru-RU" dirty="0"/>
              <a:t>- </a:t>
            </a:r>
            <a:r>
              <a:rPr lang="ru-RU" b="1" dirty="0"/>
              <a:t>познавательные, обучающие </a:t>
            </a:r>
            <a:r>
              <a:rPr lang="ru-RU" dirty="0"/>
              <a:t>(ребенок должен учиться чему то новому, что-то узнавать, решать, мыслить);</a:t>
            </a:r>
          </a:p>
          <a:p>
            <a:r>
              <a:rPr lang="ru-RU" dirty="0"/>
              <a:t>- игры должны быть социально ориентированные.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381642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6550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Основные методы педагогического руководства сюжетно-ролевой игрой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592288"/>
          </a:xfrm>
        </p:spPr>
        <p:txBody>
          <a:bodyPr/>
          <a:lstStyle/>
          <a:p>
            <a:r>
              <a:rPr lang="ru-RU" dirty="0"/>
              <a:t>- метод диалога;</a:t>
            </a:r>
          </a:p>
          <a:p>
            <a:r>
              <a:rPr lang="ru-RU" dirty="0"/>
              <a:t>- создание проблемных ситуаций;</a:t>
            </a:r>
          </a:p>
          <a:p>
            <a:r>
              <a:rPr lang="ru-RU" dirty="0"/>
              <a:t>- прямые и косвенные воздействия на игру и играющих.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92" y="3861047"/>
            <a:ext cx="4921696" cy="324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07943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512" y="69269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Игра должна быть: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16" y="1628801"/>
            <a:ext cx="8229600" cy="4896543"/>
          </a:xfrm>
        </p:spPr>
        <p:txBody>
          <a:bodyPr>
            <a:normAutofit/>
          </a:bodyPr>
          <a:lstStyle/>
          <a:p>
            <a:r>
              <a:rPr lang="ru-RU" dirty="0"/>
              <a:t>-  свободной от навязанной взрослыми «сверху» тематики и регламентации действий;</a:t>
            </a:r>
          </a:p>
          <a:p>
            <a:r>
              <a:rPr lang="ru-RU" dirty="0"/>
              <a:t>-ребёнок должен иметь возможность овладевать все более сложным «языком» игры – общими способами ее осуществления, увеличивающими свободу творческой реализации его собственных замыслов;</a:t>
            </a:r>
          </a:p>
          <a:p>
            <a:r>
              <a:rPr lang="ru-RU" dirty="0"/>
              <a:t>- игра должна быть совместной деятельностью педагога и детей, где педагог есть играющий партнер, чтобы игра на всех этапах была самостоятельной деятельностью детей.</a:t>
            </a:r>
          </a:p>
        </p:txBody>
      </p:sp>
    </p:spTree>
    <p:extLst>
      <p:ext uri="{BB962C8B-B14F-4D97-AF65-F5344CB8AC3E}">
        <p14:creationId xmlns:p14="http://schemas.microsoft.com/office/powerpoint/2010/main" val="788060083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Педагогический потенциал сюжетно-ролевой игры: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474840" cy="4389120"/>
          </a:xfrm>
        </p:spPr>
        <p:txBody>
          <a:bodyPr>
            <a:normAutofit fontScale="92500"/>
          </a:bodyPr>
          <a:lstStyle/>
          <a:p>
            <a:r>
              <a:rPr lang="ru-RU" sz="2000" dirty="0"/>
              <a:t>Любая сюжетно-ролевая игра имеет коллективный характер;</a:t>
            </a:r>
          </a:p>
          <a:p>
            <a:r>
              <a:rPr lang="ru-RU" sz="2000" dirty="0"/>
              <a:t>Игра строится по предварительной договоренности, которая обсуждается коллективно и принимается группой детей;</a:t>
            </a:r>
          </a:p>
          <a:p>
            <a:r>
              <a:rPr lang="ru-RU" sz="2000" dirty="0"/>
              <a:t>Практические все сюжетно-ролевые игры строятся на гендерных различиях, принятых в обществе;</a:t>
            </a:r>
          </a:p>
          <a:p>
            <a:r>
              <a:rPr lang="ru-RU" sz="2000" dirty="0"/>
              <a:t>Спонтанная сюжетно-ролевая игра возникает и управляется лидером;</a:t>
            </a:r>
          </a:p>
          <a:p>
            <a:r>
              <a:rPr lang="ru-RU" sz="2000" dirty="0"/>
              <a:t>(в младшем возрасте – педагогом, в старшем ребенком-лидером, входящим в круг предпочитаемых.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0" y="1836198"/>
            <a:ext cx="4116486" cy="404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91121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5864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Группа раннего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игра как деятельность находится в периоде становления, дети еще только обучаются игровым действиям.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" y="3212976"/>
            <a:ext cx="3883545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4819650" cy="39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7961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Вторая младшая группа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2674640" cy="43891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 продолжается формирование и развитие игровых навыков.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35480"/>
            <a:ext cx="5688632" cy="45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44773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Средняя группа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2962672" cy="4389120"/>
          </a:xfrm>
        </p:spPr>
        <p:txBody>
          <a:bodyPr/>
          <a:lstStyle/>
          <a:p>
            <a:r>
              <a:rPr lang="ru-RU" dirty="0"/>
              <a:t>- содержание игровых зон значительно обогащается;</a:t>
            </a:r>
          </a:p>
          <a:p>
            <a:r>
              <a:rPr lang="ru-RU" dirty="0"/>
              <a:t>- не нужны четко выраженные игровые зоны, как в младших группах.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5688632" cy="49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7151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79"/>
            <a:ext cx="8229600" cy="2573481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Педагоги должны ориентироваться на организацию сюжетно-ролевых игр, в которых ребенок сможет: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31419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- удовлетворять свои интересы;</a:t>
            </a:r>
          </a:p>
          <a:p>
            <a:r>
              <a:rPr lang="ru-RU" dirty="0"/>
              <a:t>- проявлять индивидуальные особенности игрового творчества;</a:t>
            </a:r>
          </a:p>
          <a:p>
            <a:r>
              <a:rPr lang="ru-RU" dirty="0"/>
              <a:t>- в процессе игры учиться преодолевать трудности.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122162"/>
            <a:ext cx="4038600" cy="323276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- реализовать свои возможности;</a:t>
            </a:r>
          </a:p>
          <a:p>
            <a:r>
              <a:rPr lang="ru-RU" dirty="0"/>
              <a:t>- создавать игровой сюжет и реализовать его;</a:t>
            </a:r>
          </a:p>
          <a:p>
            <a:r>
              <a:rPr lang="ru-RU" dirty="0"/>
              <a:t>- придумывать себе игры, ставить цели.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9788" y="2733467"/>
            <a:ext cx="741682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81009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191000" cy="547260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Таким образом  планируя работу по руководству сюжетно-ролевыми играми детей, необходимо предусматривать обогащение содержание игры, расширение игрового опыта, а также разнообразить тематику игр в течение всего года;</a:t>
            </a:r>
          </a:p>
          <a:p>
            <a:r>
              <a:rPr lang="ru-RU" dirty="0"/>
              <a:t>Создавать среду в соответствии с возрастными особенностями, учитывая уровень развития детей;</a:t>
            </a:r>
          </a:p>
          <a:p>
            <a:r>
              <a:rPr lang="ru-RU" dirty="0"/>
              <a:t>Стараться не занимать время отведенное для игр другими </a:t>
            </a:r>
            <a:r>
              <a:rPr lang="ru-RU"/>
              <a:t>видами деятельности.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8760"/>
            <a:ext cx="4388296" cy="5328592"/>
          </a:xfrm>
        </p:spPr>
      </p:pic>
    </p:spTree>
    <p:extLst>
      <p:ext uri="{BB962C8B-B14F-4D97-AF65-F5344CB8AC3E}">
        <p14:creationId xmlns:p14="http://schemas.microsoft.com/office/powerpoint/2010/main" val="182332790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Больше играйте с детьми!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538736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      </a:t>
            </a:r>
          </a:p>
          <a:p>
            <a:pPr algn="ctr"/>
            <a:endParaRPr lang="ru-RU" sz="4000" dirty="0"/>
          </a:p>
          <a:p>
            <a:pPr marL="0" indent="0">
              <a:buNone/>
            </a:pPr>
            <a:r>
              <a:rPr lang="ru-RU" sz="4000" dirty="0"/>
              <a:t> 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35480"/>
            <a:ext cx="5040560" cy="46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62156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900" dirty="0"/>
              <a:t>Игра – необходимая составляющая здорового развития ребенка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4464496" cy="42930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0" y="2564904"/>
            <a:ext cx="4436654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08420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Сюжетно-ролевая игра – это основной вид игры ребенка дошкольного возраста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40025"/>
            <a:ext cx="7128792" cy="4001343"/>
          </a:xfrm>
        </p:spPr>
      </p:pic>
    </p:spTree>
    <p:extLst>
      <p:ext uri="{BB962C8B-B14F-4D97-AF65-F5344CB8AC3E}">
        <p14:creationId xmlns:p14="http://schemas.microsoft.com/office/powerpoint/2010/main" val="472853372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Принципы организации сюжетно-ролевой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1- й принцип </a:t>
            </a:r>
            <a:r>
              <a:rPr lang="ru-RU" dirty="0"/>
              <a:t>– воспитатель должен играть вместе с детьми (взрослый – «умеющий интересно играть – партнер»)</a:t>
            </a:r>
          </a:p>
          <a:p>
            <a:r>
              <a:rPr lang="ru-RU" b="1" dirty="0"/>
              <a:t>2- й принцип </a:t>
            </a:r>
            <a:r>
              <a:rPr lang="ru-RU" dirty="0"/>
              <a:t>- воспитатель должен играть  с детьми на всех в возрастных этапах</a:t>
            </a:r>
          </a:p>
          <a:p>
            <a:r>
              <a:rPr lang="ru-RU" b="1" dirty="0"/>
              <a:t>3 –й принцип  </a:t>
            </a:r>
            <a:r>
              <a:rPr lang="ru-RU" dirty="0"/>
              <a:t>- на каждом этапе дошкольного детства необходимо при формировании игровых умений одновременно ориентировать ребенка, как на осуществление игрового действия, так и на пояснение его смысла партнерам –взрослому или сверстникам.</a:t>
            </a:r>
          </a:p>
        </p:txBody>
      </p:sp>
    </p:spTree>
    <p:extLst>
      <p:ext uri="{BB962C8B-B14F-4D97-AF65-F5344CB8AC3E}">
        <p14:creationId xmlns:p14="http://schemas.microsoft.com/office/powerpoint/2010/main" val="4251418744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16632"/>
            <a:ext cx="8229600" cy="278092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Успешность сюжетно-ролевой игры зависит от организационной деятельности педагога: 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5050904" cy="4320480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педагогу необходимы условия для развития  игрового сюжета (предметно-развивающая среда). Атрибуты для сюжетно-ролевых игр должны быть красочными и эстетическими, так как именно с ними будет взаимодействовать ребёнок.</a:t>
            </a:r>
          </a:p>
          <a:p>
            <a:pPr>
              <a:buNone/>
              <a:defRPr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сюжетно–ролевая игра будет успешной только в том случае, если педагог будет организовывать и осуществлять игровую деятельность детей последовательно и систематически, а не от случая, к случаю. </a:t>
            </a:r>
          </a:p>
          <a:p>
            <a:pPr>
              <a:buNone/>
              <a:defRPr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организуя сюжетно-ролевую игру с детьми, педагог должен активно использовать методы и приёмы, направленные на формирование  игровых интересов детей, на обогащение  содержания игры и на воспитание у них умения жить в коллективе.</a:t>
            </a:r>
          </a:p>
          <a:p>
            <a:pPr>
              <a:buFont typeface="Arial" charset="0"/>
              <a:buNone/>
              <a:defRPr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18" y="2348880"/>
            <a:ext cx="3443370" cy="4104456"/>
          </a:xfrm>
        </p:spPr>
      </p:pic>
    </p:spTree>
    <p:extLst>
      <p:ext uri="{BB962C8B-B14F-4D97-AF65-F5344CB8AC3E}">
        <p14:creationId xmlns:p14="http://schemas.microsoft.com/office/powerpoint/2010/main" val="422305656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Развивающая предметно- игровая среда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20987"/>
            <a:ext cx="3275856" cy="236366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52447"/>
            <a:ext cx="3096344" cy="233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85" y="4084655"/>
            <a:ext cx="4264429" cy="265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21418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671202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Предметно – игровая среда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обязательно должна изменяться в зависимости от содержания знаний, полученных детьми, от игровых интересов детей и уровня  развития  их игры.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Дети должны иметь возможность приспосабливать, передвигать мебель, т.е. самостоятельно организовывать  игровое пространство.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	Педагог, принимая  участие в организации сюжетно – ролевой игры, должен передавать постепенно опыт построения сюжетной игры, заботится  о создании предметно – игровой обстановки в группе, которая является   стимулом развития сюжетно – ролевой игры.</a:t>
            </a:r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856" y="749424"/>
            <a:ext cx="8229600" cy="5631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состав предметно – игровой среды входят: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-крупное организующее игровое поле;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-игровое оборудование;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-игрушки;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-атрибуты ;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-игровые материалы.</a:t>
            </a:r>
          </a:p>
        </p:txBody>
      </p:sp>
      <p:pic>
        <p:nvPicPr>
          <p:cNvPr id="5" name="Рисунок 4" descr="13f783ad397f9739e692b220a0c0cf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140968"/>
            <a:ext cx="3888432" cy="32403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997138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Требования к организации сюжетно-ролевой игры: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Выполнение санитарно-гигиенических требований</a:t>
            </a:r>
            <a:r>
              <a:rPr lang="ru-RU" dirty="0"/>
              <a:t> (влажная уборка, проветривание, мытье игрушек).</a:t>
            </a:r>
          </a:p>
          <a:p>
            <a:r>
              <a:rPr lang="ru-RU" b="1" dirty="0"/>
              <a:t>Организация игрового пространства:</a:t>
            </a:r>
            <a:r>
              <a:rPr lang="ru-RU" dirty="0"/>
              <a:t> организация предметно-игровой среды с учетом возрастных и индивидуальных особенностей дошкольников; атрибуты должны быть красочными, эстетичными, прочными и побуждать детей к творчеству; создание безопасных условий игры; игровое пространство должно соответствовать содержанию игры и количеству играющих; атрибуты для сюжетно-ролевых игр должны быть доступны детям.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184674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922</TotalTime>
  <Words>765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Поток</vt:lpstr>
      <vt:lpstr>Муниципальное бюджетное дошкольное образовательное учреждение «Детский сад № 2 г. Челябинска»</vt:lpstr>
      <vt:lpstr>     Игра – необходимая составляющая здорового развития ребенка</vt:lpstr>
      <vt:lpstr>Сюжетно-ролевая игра – это основной вид игры ребенка дошкольного возраста</vt:lpstr>
      <vt:lpstr>Принципы организации сюжетно-ролевой игры</vt:lpstr>
      <vt:lpstr>   Успешность сюжетно-ролевой игры зависит от организационной деятельности педагога:  </vt:lpstr>
      <vt:lpstr>Развивающая предметно- игровая среда</vt:lpstr>
      <vt:lpstr>Презентация PowerPoint</vt:lpstr>
      <vt:lpstr>Презентация PowerPoint</vt:lpstr>
      <vt:lpstr>Требования к организации сюжетно-ролевой игры:</vt:lpstr>
      <vt:lpstr>При организации и проведении игр необходимо выполнение следующих условий:</vt:lpstr>
      <vt:lpstr>Основные методы педагогического руководства сюжетно-ролевой игрой</vt:lpstr>
      <vt:lpstr>Игра должна быть:</vt:lpstr>
      <vt:lpstr>Педагогический потенциал сюжетно-ролевой игры:</vt:lpstr>
      <vt:lpstr>Группа раннего возраста</vt:lpstr>
      <vt:lpstr>Вторая младшая группа</vt:lpstr>
      <vt:lpstr>Средняя группа</vt:lpstr>
      <vt:lpstr>Педагоги должны ориентироваться на организацию сюжетно-ролевых игр, в которых ребенок сможет:</vt:lpstr>
      <vt:lpstr>ВЫВОД:</vt:lpstr>
      <vt:lpstr>Больше играйте с детьми!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Воспитатель гр 6</dc:creator>
  <cp:lastModifiedBy>Пользователь</cp:lastModifiedBy>
  <cp:revision>136</cp:revision>
  <cp:lastPrinted>2021-05-19T05:29:13Z</cp:lastPrinted>
  <dcterms:created xsi:type="dcterms:W3CDTF">2016-11-26T10:12:35Z</dcterms:created>
  <dcterms:modified xsi:type="dcterms:W3CDTF">2021-05-19T05:32:01Z</dcterms:modified>
</cp:coreProperties>
</file>