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1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2097970"/>
            <a:ext cx="6768752" cy="201622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err="1" smtClean="0">
                <a:solidFill>
                  <a:srgbClr val="002060"/>
                </a:solidFill>
                <a:latin typeface="Monotype Corsiva" pitchFamily="66" charset="0"/>
              </a:rPr>
              <a:t>Пластилинография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 в детском саду: методические особенности организации  работы с детьми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634" y="202954"/>
            <a:ext cx="6156684" cy="1247503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Муниципальное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бюджетное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«Детский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сад №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 г. Челябинска»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5301208"/>
            <a:ext cx="3096344" cy="1287760"/>
          </a:xfrm>
          <a:prstGeom prst="roundRect">
            <a:avLst/>
          </a:prstGeom>
          <a:solidFill>
            <a:schemeClr val="bg1">
              <a:alpha val="42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Осипова Надежда Николаевна</a:t>
            </a:r>
          </a:p>
        </p:txBody>
      </p:sp>
      <p:sp>
        <p:nvSpPr>
          <p:cNvPr id="9" name="AutoShape 4" descr="https://ds03.infourok.ru/uploads/ex/0dcb/00029252-793e4b2c/hello_html_1ed8880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8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260648"/>
            <a:ext cx="6696744" cy="3384376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Творите вместе с детьми!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Желаю удачи!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Спасибо </a:t>
            </a:r>
            <a:r>
              <a:rPr lang="ru-RU" sz="4000" smtClean="0">
                <a:solidFill>
                  <a:srgbClr val="002060"/>
                </a:solidFill>
                <a:latin typeface="Monotype Corsiva" pitchFamily="66" charset="0"/>
              </a:rPr>
              <a:t>за внимание.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4608512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8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707904" y="221961"/>
            <a:ext cx="5040560" cy="6408712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24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b="1" i="1" kern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Истоки </a:t>
            </a:r>
            <a:r>
              <a:rPr lang="ru-RU" sz="28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способностей и дарований детей – на кончиках их пальцев. Чем больше уверенности в движениях детской руки, 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 … </a:t>
            </a:r>
            <a:endParaRPr lang="ru-RU" sz="28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Сухомлинский В. А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9" y="1944266"/>
            <a:ext cx="3096344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4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260648"/>
            <a:ext cx="6696744" cy="3384376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24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8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Планомерная работа по формированию </a:t>
            </a:r>
            <a:br>
              <a:rPr lang="ru-RU" sz="28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28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ручной умелости способствует</a:t>
            </a:r>
            <a:r>
              <a:rPr lang="ru-RU" sz="2800" b="1" i="1" kern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развитию речи, воображения, фантазии, смекалки; 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получению углубленных знаний о качестве и возможностях различных   материалов;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закреплению положительных эмоций;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возникновению желания трудиться и овладевать способностями мастерства;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подготовке к последующему обучению в школе.</a:t>
            </a:r>
          </a:p>
          <a:p>
            <a:pPr algn="just">
              <a:defRPr/>
            </a:pP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8950"/>
            <a:ext cx="3168352" cy="292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96300"/>
            <a:ext cx="3626803" cy="2794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260648"/>
            <a:ext cx="6696744" cy="3384376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Что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такое «Пластилинография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»?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Пластилинография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— это нетрадиционная техника лепки,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которая выражается в  «рисовании» пластилином более или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менее выпуклых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по объёму (барельефных) изображений на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горизонтальной поверхности.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Основной материал – пластилин, а основным инструментом в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</a:rPr>
              <a:t>пластилинографии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 являются руки ребенка.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24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47" y="3823667"/>
            <a:ext cx="3680622" cy="2973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" y="3787899"/>
            <a:ext cx="3987003" cy="3116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0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476672"/>
            <a:ext cx="6696744" cy="2808312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Виды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пластилинографии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Прямая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Изображение лепной картины на горизонтальной поверхности.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Особенности выполнения работы: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Скатывать поочередно детали изображаемого объекта, сначала объемной формы (в виде шарика, колбаски).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Располагать их на горизонтальной поверхности.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Затем расплющивать, соединяя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8999"/>
            <a:ext cx="4248472" cy="3298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3600450"/>
            <a:ext cx="4140968" cy="2887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067944" y="260648"/>
            <a:ext cx="4680520" cy="6336704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1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1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Обратная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</a:rPr>
              <a:t>пластилинография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(витражная)  - изображение лепной картины с  обратной стороны горизонтальной поверхности (с обозначением контура).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Особенности выполнения работы: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Использовать для работы пластиковую прозрачную поверхность ( прозрачные пластиковые крышки, контейнеры и т.д.).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С обратной стороны прозрачной поверхности маркером нарисовать контур рисунка.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Скатывать поочередно детали изображаемого объекта, сначала объемной формы (в виде шарика, колбаски).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Располагать их на поверхности, растирая и заполняя детали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изображения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24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9" descr="F:\работы детей\Новогодние поделки\IMG_2777.JPG"/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68" y="1520788"/>
            <a:ext cx="3672408" cy="381642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29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635896" y="565992"/>
            <a:ext cx="4968552" cy="6175375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Контурная пластилинография - изображение объекта по контуру, с   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  использованием «жгутиков».</a:t>
            </a:r>
          </a:p>
          <a:p>
            <a:pPr algn="ctr"/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Особенности выполнения работы: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Нарисовать рисунок карандашом или маркером.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Скатать из пластилина колбаски или тонкие жгутики.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Последовательно выкладывать длинный жгутик по контуру изображения.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</a:rPr>
              <a:t>Можно заполнить жгутиками другого цвета внутреннюю поверхность изображения.</a:t>
            </a:r>
            <a:endParaRPr lang="ru-RU" sz="40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defRPr/>
            </a:pPr>
            <a:endParaRPr lang="ru-RU" sz="3200" b="1" i="1" kern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60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87" r="7865" b="978"/>
          <a:stretch/>
        </p:blipFill>
        <p:spPr>
          <a:xfrm rot="5400000">
            <a:off x="-273308" y="2297641"/>
            <a:ext cx="4290013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18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1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851920" y="260648"/>
            <a:ext cx="4680520" cy="6408712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Мозаичная </a:t>
            </a:r>
            <a:r>
              <a:rPr lang="ru-RU" sz="2400" b="1" i="1" kern="0" dirty="0" err="1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 - изображение лепной картины </a:t>
            </a:r>
            <a:r>
              <a:rPr lang="ru-RU" sz="2400" b="1" i="1" kern="0" dirty="0" smtClean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на горизонтальной </a:t>
            </a: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поверхности с помощью шариков из пластилина  или шарикового пластилина.</a:t>
            </a:r>
          </a:p>
          <a:p>
            <a:pPr algn="ctr"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Особенности выполнения работы: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Скатывать мелкие шарики, нужного цвета. 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Располагать их на горизонтальной поверхности, заполняя поверхность изображаемого объекта, соответствующего цвета.</a:t>
            </a:r>
          </a:p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400" b="1" i="1" kern="0" dirty="0">
                <a:solidFill>
                  <a:srgbClr val="002060"/>
                </a:solidFill>
                <a:latin typeface="Monotype Corsiva" pitchFamily="66" charset="0"/>
                <a:cs typeface="Times New Roman" panose="02020603050405020304" pitchFamily="18" charset="0"/>
              </a:rPr>
              <a:t>Слегка прижать.</a:t>
            </a:r>
          </a:p>
          <a:p>
            <a:pPr algn="just">
              <a:defRPr/>
            </a:pPr>
            <a:endParaRPr lang="ru-RU" sz="2800" b="1" i="1" kern="0" dirty="0" smtClean="0">
              <a:solidFill>
                <a:srgbClr val="00206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51" b="16400"/>
          <a:stretch/>
        </p:blipFill>
        <p:spPr>
          <a:xfrm>
            <a:off x="179512" y="1258094"/>
            <a:ext cx="301764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815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3.imgbb.ru/user/106/1069435/3342dc490d8a7882f354edc8e9ce032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623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260648"/>
            <a:ext cx="6696744" cy="396044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Рекомендации по организации работы в технике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пластилинография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 избежание деформации картины в качестве основы следует брать использовать плотный картон;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редотвратить появление на основе жирных пятен поможет нанесенная на нее клейкая пленка;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-покрытие пластилиновой картины бесцветным лаком продлит ее жизнь.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2" descr="D:\Юля-2\Все о пластилине\Пластилиновые поделки\9291206_33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568" y="4573083"/>
            <a:ext cx="3598168" cy="235865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" name="Picture 5" descr="D:\Юля-2\Все о пластилине\Пластилиновые поделки\DSC047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4480704"/>
            <a:ext cx="2990056" cy="24458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8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402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User</cp:lastModifiedBy>
  <cp:revision>34</cp:revision>
  <dcterms:created xsi:type="dcterms:W3CDTF">2018-12-04T19:19:11Z</dcterms:created>
  <dcterms:modified xsi:type="dcterms:W3CDTF">2022-10-25T13:32:05Z</dcterms:modified>
</cp:coreProperties>
</file>