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58" r:id="rId7"/>
    <p:sldId id="259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57;\Desktop\&#1087;&#1086;&#1082;&#1072;&#1079;&#1072;&#1090;&#1077;&#1083;&#1100;&#1085;&#1086;&#1077;%20&#1079;&#1072;&#1085;&#1103;&#1090;&#1080;&#1077;\&#1041;&#1072;&#1073;&#1086;&#1095;&#1082;&#1072;%20&#1083;&#1077;&#1090;&#1072;&#1077;&#1090;%20-%20&#1076;&#1077;&#1090;&#1089;&#1082;&#1080;&#1077;%20&#1087;&#1086;&#1087;&#1091;&#1083;&#1103;&#1088;&#1085;&#1099;&#1077;%20&#1087;&#1077;&#1089;&#1085;&#1080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6;&#1057;\Desktop\&#1087;&#1086;&#1082;&#1072;&#1079;&#1072;&#1090;&#1077;&#1083;&#1100;&#1085;&#1086;&#1077;%20&#1079;&#1072;&#1085;&#1103;&#1090;&#1080;&#1077;\&#1050;&#1088;&#1072;&#1089;&#1080;&#1074;&#1099;&#1077;%20&#1073;&#1072;&#1073;&#1086;&#1095;&#1082;&#1080;.%20&#1051;&#1077;&#1090;&#1086;%20&#1080;%20&#1073;&#1072;&#1073;&#1086;&#1095;&#1082;&#1080;.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ramki-vsem.ru/fon/fon-prirod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3000372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amki-vsem.ru/fon/fon-prirod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alldeco.ua/img/gallery/2/thumbs/thumb_l_8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pngimg.com/uploads/butterfly/butterfly_PNG10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1482681" cy="106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50786E-6 C 0.00086 -0.06799 -0.00052 -0.1228 0.00607 -0.1864 C 0.00729 -0.2123 0.00468 -0.25069 0.01389 -0.27451 C 0.01718 -0.30388 0.01979 -0.33372 0.02465 -0.36263 C 0.02639 -0.37257 0.02639 -0.38367 0.02916 -0.39338 C 0.03923 -0.42807 0.02708 -0.38066 0.03385 -0.40772 C 0.03645 -0.43941 0.04114 -0.47086 0.05069 -0.5 C 0.05503 -0.51341 0.05746 -0.52636 0.06302 -0.53885 C 0.06909 -0.55296 0.07309 -0.56845 0.08003 -0.58187 C 0.08211 -0.59019 0.09097 -0.61101 0.09531 -0.61679 C 0.09843 -0.62095 0.10208 -0.62419 0.10451 -0.62905 C 0.10625 -0.63251 0.11041 -0.64107 0.11232 -0.64338 C 0.1151 -0.64662 0.11875 -0.64847 0.12152 -0.65171 C 0.12534 -0.6561 0.12795 -0.66281 0.13229 -0.66605 C 0.13593 -0.66882 0.13975 -0.67091 0.14305 -0.67414 C 0.15243 -0.6827 0.1552 -0.69311 0.16614 -0.69866 C 0.17152 -0.70583 0.17413 -0.70652 0.18159 -0.70906 C 0.18698 -0.71623 0.19253 -0.71993 0.19843 -0.72548 C 0.20017 -0.7271 0.20139 -0.72988 0.20312 -0.7315 C 0.20798 -0.73566 0.21996 -0.73774 0.21996 -0.73774 C 0.22968 -0.7456 0.23819 -0.74514 0.24913 -0.75 C 0.2684 -0.75856 0.28906 -0.76364 0.3092 -0.76642 C 0.32465 -0.77151 0.34114 -0.77266 0.35694 -0.77451 C 0.39114 -0.77382 0.44895 -0.787 0.4908 -0.7685 C 0.4927 -0.76572 0.49409 -0.76202 0.4967 -0.76017 C 0.50069 -0.7574 0.5092 -0.75624 0.51371 -0.75416 C 0.51475 -0.75208 0.51527 -0.74954 0.51684 -0.74792 C 0.51805 -0.74653 0.52031 -0.74745 0.52152 -0.74584 C 0.52309 -0.74375 0.52361 -0.74029 0.52465 -0.73774 C 0.52534 -0.73566 0.52656 -0.73358 0.52743 -0.7315 C 0.52847 -0.72895 0.53055 -0.7234 0.53055 -0.7234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55 -0.72317 C 0.52482 -0.73496 0.52465 -0.73751 0.5151 -0.74167 C 0.49669 -0.75855 0.46718 -0.75832 0.446 -0.76017 C 0.41978 -0.75948 0.39374 -0.75948 0.36753 -0.75809 C 0.36006 -0.75763 0.35346 -0.75138 0.346 -0.75 C 0.33298 -0.74745 0.32135 -0.74306 0.30902 -0.73751 C 0.29774 -0.73242 0.29062 -0.71716 0.28124 -0.70883 C 0.27829 -0.69565 0.28228 -0.71068 0.27517 -0.69449 C 0.271 -0.68501 0.26666 -0.67368 0.26284 -0.66373 C 0.2611 -0.65911 0.25954 -0.65425 0.25815 -0.64939 C 0.25694 -0.64546 0.2552 -0.63714 0.2552 -0.63714 C 0.25572 -0.61332 0.2559 -0.58926 0.25676 -0.56544 C 0.25711 -0.55758 0.26197 -0.55134 0.2644 -0.54486 C 0.27239 -0.52382 0.2769 -0.50138 0.29201 -0.48751 C 0.29895 -0.47456 0.30885 -0.46692 0.31978 -0.46114 C 0.32656 -0.45189 0.32968 -0.4542 0.33819 -0.45097 C 0.33975 -0.45004 0.34131 -0.44958 0.34287 -0.44865 C 0.34496 -0.44773 0.34687 -0.44542 0.34895 -0.44449 C 0.35954 -0.43963 0.37065 -0.43709 0.38124 -0.43223 C 0.40017 -0.42391 0.37708 -0.43223 0.39826 -0.42599 C 0.40242 -0.42483 0.41058 -0.42229 0.41058 -0.42229 C 0.41822 -0.41489 0.42777 -0.41327 0.43662 -0.4098 C 0.44982 -0.40471 0.45781 -0.40124 0.47204 -0.39939 C 0.49392 -0.39199 0.51562 -0.38922 0.53819 -0.38714 C 0.56423 -0.3802 0.5901 -0.37927 0.61666 -0.37696 C 0.62256 -0.37442 0.6276 -0.37072 0.63367 -0.36864 C 0.64079 -0.36239 0.65346 -0.34782 0.66128 -0.34412 C 0.66336 -0.33996 0.66544 -0.33603 0.66753 -0.33186 C 0.67031 -0.32631 0.67829 -0.31753 0.67829 -0.31753 C 0.68159 -0.30851 0.68437 -0.30249 0.69062 -0.29694 C 0.69565 -0.28792 0.70034 -0.27659 0.70746 -0.27035 C 0.70989 -0.25809 0.71631 -0.25023 0.71822 -0.23751 C 0.72274 -0.2079 0.72291 -0.17969 0.72291 -0.14939 " pathEditMode="relative" ptsTypes="ffffffffffffffffffffffffffffffffA">
                                      <p:cBhvr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291 -0.1494 C 0.72586 -0.17206 0.73593 -0.19635 0.746 -0.21485 C 0.75034 -0.22271 0.74774 -0.22179 0.75051 -0.22919 C 0.75624 -0.24445 0.7618 -0.26249 0.76909 -0.27636 C 0.77378 -0.29787 0.76631 -0.26642 0.7736 -0.28862 C 0.77621 -0.29648 0.77621 -0.3018 0.77985 -0.3092 C 0.7809 -0.3166 0.78246 -0.32932 0.78437 -0.33788 C 0.78524 -0.34204 0.78749 -0.35014 0.78749 -0.35014 C 0.78923 -0.3691 0.79114 -0.38599 0.79201 -0.40541 C 0.79114 -0.44496 0.79461 -0.45375 0.78906 -0.47919 C 0.78715 -0.48797 0.78836 -0.49861 0.78437 -0.50624 C 0.78176 -0.51087 0.77673 -0.52035 0.77673 -0.52035 C 0.77395 -0.53099 0.77135 -0.54302 0.76753 -0.55296 C 0.76579 -0.55735 0.76162 -0.5636 0.75971 -0.5673 C 0.75763 -0.57146 0.75485 -0.57516 0.75364 -0.57979 C 0.75312 -0.58187 0.75294 -0.58395 0.75208 -0.5858 C 0.74409 -0.60291 0.74843 -0.58996 0.73975 -0.6043 C 0.73749 -0.608 0.73524 -0.61216 0.73367 -0.61656 C 0.73263 -0.61933 0.73194 -0.62234 0.73055 -0.62488 C 0.72517 -0.63483 0.71596 -0.63876 0.71058 -0.6494 C 0.70433 -0.66189 0.69357 -0.66813 0.68437 -0.67599 C 0.67673 -0.68247 0.67499 -0.68571 0.66596 -0.68825 C 0.65034 -0.69889 0.65815 -0.69496 0.64287 -0.70051 C 0.63767 -0.70513 0.63367 -0.70675 0.62742 -0.70883 C 0.61892 -0.71739 0.61353 -0.71462 0.60433 -0.71901 C 0.59912 -0.72155 0.59409 -0.72456 0.58906 -0.72734 C 0.57169 -0.73682 0.55225 -0.7426 0.53367 -0.74769 C 0.52412 -0.75023 0.52968 -0.74977 0.51822 -0.75393 C 0.50294 -0.75971 0.48489 -0.76226 0.46909 -0.76411 C 0.45833 -0.76896 0.44965 -0.77081 0.43819 -0.77243 C 0.3894 -0.77105 0.34079 -0.77081 0.29201 -0.76827 C 0.28003 -0.76758 0.26944 -0.7574 0.25971 -0.74977 C 0.24669 -0.73959 0.23454 -0.7278 0.22291 -0.71485 C 0.21371 -0.70467 0.20381 -0.69149 0.19201 -0.68617 C 0.18367 -0.66929 0.19478 -0.68918 0.18437 -0.67808 C 0.18298 -0.67646 0.18263 -0.67345 0.18124 -0.67183 C 0.17951 -0.66998 0.17725 -0.66929 0.17517 -0.6679 C 0.17152 -0.6605 0.16527 -0.65217 0.15971 -0.64732 C 0.15763 -0.64315 0.15572 -0.63922 0.15364 -0.63506 C 0.15242 -0.63275 0.15294 -0.62928 0.15208 -0.62673 C 0.15138 -0.62442 0.14999 -0.6228 0.14895 -0.62072 C 0.14721 -0.61124 0.14392 -0.60222 0.13975 -0.59413 C 0.13801 -0.5784 0.13819 -0.58464 0.13819 -0.57562 " pathEditMode="relative" ptsTypes="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9 -0.57562 C 0.13767 -0.5777 0.13663 -0.57979 0.13663 -0.58187 C 0.13663 -0.59089 0.15104 -0.61193 0.1566 -0.61656 C 0.16128 -0.62581 0.16667 -0.63321 0.17361 -0.63922 C 0.18108 -0.65449 0.17083 -0.63645 0.18281 -0.64732 C 0.18437 -0.6487 0.18455 -0.65171 0.18576 -0.65356 C 0.18889 -0.65772 0.19114 -0.65795 0.19514 -0.65957 C 0.20382 -0.66744 0.21319 -0.67252 0.22274 -0.67807 C 0.22726 -0.68062 0.23229 -0.68131 0.23663 -0.68432 C 0.24496 -0.6901 0.25382 -0.69264 0.26267 -0.69658 C 0.26441 -0.69727 0.26562 -0.69958 0.26736 -0.70074 C 0.2743 -0.70536 0.28437 -0.70675 0.29201 -0.70883 C 0.30121 -0.71508 0.30746 -0.71554 0.31823 -0.71716 C 0.33177 -0.72294 0.3243 -0.72063 0.34114 -0.72317 C 0.35781 -0.73219 0.37882 -0.73173 0.39653 -0.73335 C 0.40573 -0.73543 0.4151 -0.73982 0.4243 -0.74167 C 0.44358 -0.74537 0.46337 -0.74792 0.48281 -0.74977 C 0.5375 -0.76827 0.59496 -0.75624 0.65052 -0.74792 C 0.67222 -0.73797 0.69375 -0.73427 0.71667 -0.7315 C 0.71875 -0.73011 0.72066 -0.72849 0.72274 -0.72733 C 0.72483 -0.72641 0.72708 -0.72641 0.72899 -0.72525 C 0.73316 -0.72294 0.73472 -0.71878 0.73819 -0.71508 C 0.74167 -0.71138 0.74531 -0.70814 0.74896 -0.70467 C 0.75104 -0.70259 0.75503 -0.69866 0.75503 -0.69866 C 0.7566 -0.69519 0.75764 -0.69126 0.75972 -0.68848 C 0.76076 -0.68709 0.76302 -0.68779 0.76423 -0.6864 C 0.76823 -0.68224 0.775 -0.67206 0.775 -0.67206 C 0.77778 -0.65772 0.7743 -0.66905 0.78125 -0.65772 C 0.78403 -0.6531 0.78889 -0.64338 0.78889 -0.64338 C 0.78941 -0.6413 0.78976 -0.63899 0.79045 -0.63714 C 0.79132 -0.63483 0.79288 -0.63321 0.79358 -0.6309 C 0.79757 -0.61887 0.80017 -0.60523 0.8059 -0.59412 C 0.80955 -0.57794 0.81111 -0.56105 0.8151 -0.54486 C 0.81875 -0.50694 0.81771 -0.52405 0.8151 -0.45675 C 0.81493 -0.45189 0.81198 -0.44241 0.81198 -0.44241 " pathEditMode="relative" ptsTypes="ffffffffffffffffffffffffffffffffffA">
                                      <p:cBhvr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198 -0.44218 C 0.81111 -0.46461 0.81094 -0.49144 0.80573 -0.51387 C 0.80347 -0.52405 0.79965 -0.53214 0.79809 -0.54255 C 0.79531 -0.56082 0.79306 -0.57631 0.78577 -0.59181 C 0.7816 -0.60083 0.78073 -0.60869 0.775 -0.61632 C 0.76945 -0.63875 0.75469 -0.65332 0.74271 -0.66951 C 0.7349 -0.68015 0.7349 -0.68478 0.72274 -0.68801 C 0.71649 -0.69634 0.70816 -0.70073 0.69965 -0.70443 C 0.6934 -0.71276 0.6908 -0.71137 0.68281 -0.71461 C 0.66823 -0.72756 0.69063 -0.70883 0.67049 -0.72085 C 0.66806 -0.72224 0.66667 -0.72594 0.66424 -0.7271 C 0.65642 -0.73057 0.64774 -0.72964 0.63958 -0.73103 C 0.62483 -0.73797 0.60903 -0.73681 0.59358 -0.73936 C 0.5757 -0.74236 0.55903 -0.7456 0.54115 -0.74745 C 0.52639 -0.75254 0.53073 -0.75161 0.50434 -0.75161 C 0.43767 -0.75161 0.37101 -0.75023 0.30434 -0.74953 C 0.28993 -0.74467 0.27552 -0.74005 0.26111 -0.73519 C 0.25174 -0.72664 0.2599 -0.73265 0.24115 -0.72895 C 0.23403 -0.72756 0.22778 -0.72178 0.22118 -0.71877 C 0.21875 -0.71762 0.21615 -0.71739 0.21354 -0.71669 C 0.20938 -0.71554 0.20122 -0.71276 0.20122 -0.71276 C 0.19479 -0.70652 0.19167 -0.7049 0.1842 -0.70235 C 0.17465 -0.69403 0.18524 -0.70235 0.17344 -0.69634 C 0.16858 -0.6938 0.16198 -0.68755 0.15816 -0.68408 C 0.15382 -0.68038 0.15174 -0.67321 0.1474 -0.66951 C 0.14583 -0.66813 0.14427 -0.66697 0.14271 -0.66558 C 0.13438 -0.6487 0.1375 -0.65818 0.13351 -0.6369 C 0.13247 -0.63112 0.12986 -0.62627 0.12882 -0.62048 C 0.12917 -0.60938 0.12274 -0.55619 0.1382 -0.54255 C 0.14149 -0.52312 0.15677 -0.51341 0.17049 -0.50971 C 0.18854 -0.49791 0.2059 -0.49236 0.22587 -0.48936 C 0.24445 -0.47849 0.26563 -0.47687 0.28577 -0.47502 C 0.29097 -0.47317 0.29583 -0.46947 0.30122 -0.46877 C 0.32118 -0.46623 0.3125 -0.46785 0.32743 -0.46461 C 0.3375 -0.45998 0.34913 -0.45998 0.35972 -0.4586 C 0.37083 -0.45351 0.38038 -0.45073 0.39202 -0.44819 C 0.39861 -0.44657 0.41198 -0.44426 0.41198 -0.44426 C 0.42153 -0.43894 0.43108 -0.43663 0.44115 -0.43385 C 0.44861 -0.43177 0.45521 -0.42622 0.46267 -0.42368 C 0.47066 -0.4209 0.47969 -0.41998 0.48733 -0.41558 C 0.50295 -0.40633 0.51806 -0.395 0.53351 -0.38482 C 0.53889 -0.38135 0.54323 -0.37696 0.54879 -0.37442 C 0.5533 -0.36678 0.55712 -0.36401 0.56267 -0.35823 C 0.56563 -0.35522 0.57205 -0.3499 0.57205 -0.3499 C 0.57795 -0.33394 0.57136 -0.34875 0.58577 -0.3314 C 0.58906 -0.32724 0.59167 -0.32169 0.59497 -0.31706 C 0.59722 -0.3085 0.60208 -0.30712 0.60573 -0.29879 C 0.61129 -0.28607 0.61111 -0.28607 0.61354 -0.27613 C 0.61285 -0.26641 0.61441 -0.25554 0.61042 -0.24745 C 0.6092 -0.24491 0.60712 -0.24352 0.60573 -0.24121 C 0.60139 -0.23427 0.60052 -0.22664 0.59497 -0.22085 C 0.56736 -0.19218 0.5316 -0.19148 0.49809 -0.18593 C 0.49358 -0.18431 0.4882 -0.18524 0.4842 -0.18177 C 0.48038 -0.1783 0.46858 -0.16304 0.46424 -0.15726 C 0.4632 -0.15309 0.46111 -0.145 0.46111 -0.145 " pathEditMode="relative" ptsTypes="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11 -0.14477 C 0.45955 -0.14685 0.45816 -0.14917 0.45643 -0.15102 C 0.45295 -0.15472 0.44566 -0.16119 0.44566 -0.16096 C 0.43698 -0.17969 0.42292 -0.18386 0.40886 -0.19195 C 0.39931 -0.1975 0.38976 -0.19958 0.37952 -0.20236 C 0.36111 -0.20721 0.34254 -0.213 0.32414 -0.21855 C 0.30938 -0.23219 0.27986 -0.23589 0.26268 -0.23913 C 0.26111 -0.23982 0.25955 -0.24075 0.25799 -0.24121 C 0.25504 -0.24214 0.25174 -0.24214 0.24879 -0.24329 C 0.22101 -0.2537 0.19167 -0.26364 0.16563 -0.28006 C 0.16355 -0.28284 0.16181 -0.28608 0.15955 -0.28839 C 0.15782 -0.29024 0.15521 -0.29047 0.15348 -0.29232 C 0.15209 -0.29394 0.15174 -0.29671 0.15035 -0.29856 C 0.14896 -0.30042 0.14723 -0.30134 0.14566 -0.30273 C 0.13907 -0.31591 0.13837 -0.31961 0.12882 -0.32724 C 0.12257 -0.33996 0.11233 -0.34621 0.10417 -0.35592 C 0.08403 -0.37974 0.10382 -0.35939 0.08872 -0.37442 C 0.08403 -0.38483 0.07848 -0.39292 0.07344 -0.4031 C 0.07136 -0.40726 0.06927 -0.41119 0.06719 -0.41535 C 0.06615 -0.41744 0.06424 -0.4216 0.06424 -0.42137 C 0.06181 -0.43386 0.05504 -0.44079 0.05191 -0.45236 C 0.0441 -0.48103 0.03698 -0.51064 0.03195 -0.54047 C 0.03247 -0.57331 0.03108 -0.60615 0.03334 -0.63876 C 0.03368 -0.64269 0.04375 -0.66096 0.04566 -0.66535 C 0.05174 -0.67969 0.05834 -0.69473 0.06719 -0.70652 C 0.07032 -0.71068 0.07483 -0.71253 0.07795 -0.7167 C 0.08611 -0.72757 0.07865 -0.72294 0.08733 -0.72687 C 0.09792 -0.73635 0.11094 -0.74144 0.12101 -0.75139 C 0.12552 -0.75601 0.1323 -0.76202 0.13802 -0.76387 C 0.14202 -0.76526 0.14618 -0.76503 0.15035 -0.76572 C 0.1573 -0.77058 0.16424 -0.77359 0.17188 -0.77613 C 0.18646 -0.78608 0.21823 -0.78538 0.2349 -0.78839 C 0.28351 -0.787 0.29584 -0.78978 0.33039 -0.78214 C 0.33993 -0.77382 0.329 -0.78214 0.3441 -0.77613 C 0.35643 -0.77128 0.37223 -0.76156 0.38108 -0.74954 C 0.39028 -0.73705 0.40139 -0.72525 0.41025 -0.71253 C 0.42032 -0.69796 0.42483 -0.67923 0.4349 -0.66535 C 0.4375 -0.6487 0.44514 -0.63622 0.44879 -0.62026 C 0.45278 -0.60314 0.45521 -0.58603 0.45955 -0.56915 C 0.46198 -0.5444 0.46702 -0.52012 0.47032 -0.49537 C 0.47118 -0.48844 0.47344 -0.48173 0.47344 -0.47479 C 0.47344 -0.43733 0.47344 -0.39963 0.47344 -0.36216 " pathEditMode="relative" rAng="0" ptsTypes="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43 -0.36216 C 0.47395 -0.42784 0.47395 -0.49329 0.475 -0.55897 C 0.47534 -0.57747 0.48437 -0.61424 0.49652 -0.62442 C 0.49878 -0.63367 0.50642 -0.64176 0.51354 -0.645 C 0.51996 -0.65101 0.52222 -0.65517 0.52882 -0.65726 C 0.53385 -0.65887 0.54427 -0.66142 0.54427 -0.66142 C 0.56128 -0.67298 0.57934 -0.67229 0.59809 -0.67368 C 0.61909 -0.67229 0.6401 -0.67136 0.66111 -0.66951 C 0.67222 -0.66859 0.68246 -0.66026 0.6934 -0.65726 C 0.70434 -0.64893 0.71579 -0.6413 0.72569 -0.63066 C 0.74027 -0.61493 0.75277 -0.59134 0.76111 -0.56914 C 0.76406 -0.56105 0.76406 -0.5511 0.76579 -0.54255 C 0.76632 -0.53098 0.76736 -0.51919 0.76736 -0.50763 C 0.76736 -0.42529 0.77986 -0.37072 0.73958 -0.31706 C 0.73246 -0.30758 0.72448 -0.29463 0.71493 -0.29047 C 0.70659 -0.2789 0.67187 -0.26803 0.65954 -0.2678 C 0.59132 -0.26665 0.52326 -0.26665 0.45503 -0.26595 C 0.44427 -0.26109 0.44895 -0.26318 0.44114 -0.25971 C 0.43958 -0.25901 0.43645 -0.25763 0.43645 -0.25763 C 0.41857 -0.23982 0.43958 -0.26202 0.42725 -0.24537 C 0.42326 -0.24005 0.41788 -0.23589 0.41354 -0.23103 C 0.40677 -0.2234 0.40069 -0.21484 0.3934 -0.20837 C 0.38593 -0.19333 0.39027 -0.19888 0.38107 -0.1901 C 0.37864 -0.17876 0.37378 -0.16697 0.36892 -0.15726 C 0.36684 -0.14615 0.36527 -0.13829 0.36423 -0.1265 C 0.36597 -0.02682 0.36579 -0.06776 0.36579 -0.00346 " pathEditMode="relative" ptsTypes="fffffffffffffffffffffffffA">
                                      <p:cBhvr>
                                        <p:cTn id="3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amki-vsem.ru/fon/fon-prirod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Бабочка летает - детские популярные песн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amki-vsem.ru/fon/fon-prirod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33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lvcccvrd.com/images/park-cartoon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http://pluspng.com/img-png/butterfly-png-butterflies-images-clip-art-clipart-best-29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071678"/>
            <a:ext cx="751953" cy="714356"/>
          </a:xfrm>
          <a:prstGeom prst="rect">
            <a:avLst/>
          </a:prstGeom>
          <a:noFill/>
        </p:spPr>
      </p:pic>
      <p:pic>
        <p:nvPicPr>
          <p:cNvPr id="16390" name="Picture 6" descr="http://pngimg.com/uploads/butterfly/butterfly_PNG10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71942"/>
            <a:ext cx="1591077" cy="1143008"/>
          </a:xfrm>
          <a:prstGeom prst="rect">
            <a:avLst/>
          </a:prstGeom>
          <a:noFill/>
        </p:spPr>
      </p:pic>
      <p:pic>
        <p:nvPicPr>
          <p:cNvPr id="16392" name="Picture 8" descr="http://www.okclipart.com/img482/bhbdejxaxldirkcchm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571480"/>
            <a:ext cx="1296583" cy="1000132"/>
          </a:xfrm>
          <a:prstGeom prst="rect">
            <a:avLst/>
          </a:prstGeom>
          <a:noFill/>
        </p:spPr>
      </p:pic>
      <p:pic>
        <p:nvPicPr>
          <p:cNvPr id="16394" name="Picture 10" descr="http://gifok.net/images/2016/07/01/Butterfly_35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572008"/>
            <a:ext cx="1349336" cy="101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amki-vsem.ru/fon/fon-prirod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Красивые бабочки. Лето и бабочки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PresentationFormat>Экран (4:3)</PresentationFormat>
  <Paragraphs>1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РС</dc:creator>
  <cp:lastModifiedBy>РС</cp:lastModifiedBy>
  <cp:revision>4</cp:revision>
  <dcterms:created xsi:type="dcterms:W3CDTF">2018-04-17T08:55:10Z</dcterms:created>
  <dcterms:modified xsi:type="dcterms:W3CDTF">2018-04-17T13:46:34Z</dcterms:modified>
</cp:coreProperties>
</file>