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2" r:id="rId4"/>
    <p:sldId id="257" r:id="rId5"/>
    <p:sldId id="258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88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54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6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6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9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73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55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2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58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9C7FDF8-D708-4DA7-ACA7-86F474C5FD7B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AB356A-8A91-488C-8080-306DD10BA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FDF8-D708-4DA7-ACA7-86F474C5FD7B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356A-8A91-488C-8080-306DD10BA9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5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9C7FDF8-D708-4DA7-ACA7-86F474C5FD7B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AB356A-8A91-488C-8080-306DD10BA94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81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A67E9-7FF3-4865-BE0B-050403613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1"/>
            <a:ext cx="10058400" cy="2872145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/>
              <a:t>Информационный обзор </a:t>
            </a:r>
            <a:br>
              <a:rPr lang="ru-RU" sz="7200" b="1" dirty="0"/>
            </a:br>
            <a:r>
              <a:rPr lang="ru-RU" sz="7200" b="1" dirty="0"/>
              <a:t>экскурсий и занятий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5B359B-C483-4773-8894-CDEA8AC972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/>
              <a:t>В рамках реализации проекта «школа юного инженера»</a:t>
            </a:r>
          </a:p>
          <a:p>
            <a:pPr algn="ctr"/>
            <a:r>
              <a:rPr lang="ru-RU" b="1" dirty="0"/>
              <a:t>МБДОУ «ДС № 2 г. Челябинска», 2022-2023 уч. год</a:t>
            </a:r>
          </a:p>
        </p:txBody>
      </p:sp>
    </p:spTree>
    <p:extLst>
      <p:ext uri="{BB962C8B-B14F-4D97-AF65-F5344CB8AC3E}">
        <p14:creationId xmlns:p14="http://schemas.microsoft.com/office/powerpoint/2010/main" val="203695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EB1D8-41CD-4EDD-801C-63BBFD49D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14847"/>
            <a:ext cx="3644348" cy="10621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ЭКСКУРСИЯ В МУЗЕЙ ТРУДОВОЙ И БОЕВОЙ СЛАВЫ ЗАВОДА "СТАНКОМАШ"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DB74C3B-3FD9-4F7D-A159-625D9BF2B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8417" y="-1"/>
            <a:ext cx="8123583" cy="539405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C2CF26C5-7923-415B-B221-10C21D3AA4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6774" y="1722784"/>
            <a:ext cx="3200400" cy="5897216"/>
          </a:xfrm>
        </p:spPr>
        <p:txBody>
          <a:bodyPr>
            <a:noAutofit/>
          </a:bodyPr>
          <a:lstStyle/>
          <a:p>
            <a:r>
              <a:rPr lang="ru-RU" sz="1700" b="1" dirty="0"/>
              <a:t>10 октября 2022 года воспитанники МБДОУ «ДС № 2 г. Челябинска» в рамках участия в региональном проекте "День профессии" побывали на экскурсии в Музее трудовой и боевой славы завода «Станкомаш». Воспитанники познакомились с историей создания завода. Экскурсовод рассказала о работе завода «Станкомаш» во время Великой Отечественной войны. Инженер-конструктор Помазан Герман Александрович рассказал о продукции завода. Детям представилась возможность реально прикоснуться к некоторым экспонатам музея.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86834A68-0A66-4AC8-902D-912383D7E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265" y="4854265"/>
            <a:ext cx="2003735" cy="200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F7ADA-3773-42E7-B2BB-276DBDBE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0533"/>
            <a:ext cx="3200400" cy="14199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ЗАНЯТИЕ "ЗНАКОМСТВО С ПРОФЕССИЕЙ ИНЖЕНЕР-КОНСТРУКТОР"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3604FF0-0520-4252-8AC7-65854667F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9008" y="0"/>
            <a:ext cx="8102992" cy="5380384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1704F1D-75D7-489D-A86E-72B4E7F7E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70858"/>
            <a:ext cx="3200400" cy="3379124"/>
          </a:xfrm>
        </p:spPr>
        <p:txBody>
          <a:bodyPr>
            <a:noAutofit/>
          </a:bodyPr>
          <a:lstStyle/>
          <a:p>
            <a:r>
              <a:rPr lang="ru-RU" sz="1600" b="1" dirty="0"/>
              <a:t>12 октября 2022 года в подготовительной группе № 11 открылась "Школа юного инженера". Воспитанники группы посетили первое занятие школы на тему: "Знакомство с профессией - инженер", на котором студент 4 курса ФГАОУ ВО "Южно-Уральский государственный университет (национальный исследовательский университет)" Глинских Валерий Алексеевич дал первоначальные сведения о профессии "Инженер-конструктор". Рассказал об основных этапах работы инженера-конструктора. На занятии ребята попрактиковались в сборке электрических цепей.</a:t>
            </a:r>
          </a:p>
        </p:txBody>
      </p:sp>
      <p:pic>
        <p:nvPicPr>
          <p:cNvPr id="8" name="Объект 5">
            <a:extLst>
              <a:ext uri="{FF2B5EF4-FFF2-40B4-BE49-F238E27FC236}">
                <a16:creationId xmlns:a16="http://schemas.microsoft.com/office/drawing/2014/main" id="{FC8CB977-358D-4D0B-8373-B9FCB023E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07" y="4923207"/>
            <a:ext cx="1934793" cy="193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56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A73F94-F6AE-493C-BAAD-808AEA70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0046"/>
            <a:ext cx="3200400" cy="2286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ЭКСКУРСИЯ-ЗАНЯТИЕ В ИНФОРМАЦИОННОМ ЦЕНТРЕ АТОМНОЙ ЭНЕРГИИ В</a:t>
            </a:r>
            <a:br>
              <a:rPr lang="ru-RU" sz="2400" b="1" dirty="0"/>
            </a:br>
            <a:r>
              <a:rPr lang="ru-RU" sz="2400" b="1" dirty="0"/>
              <a:t> Г. ЧЕЛЯБИНСКЕ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E6F2C46-8C5B-4A50-8778-ABC532FF0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6414" y="0"/>
            <a:ext cx="8122949" cy="539363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DDE931CE-9A3B-4B71-A329-52A8EF3BF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303228"/>
            <a:ext cx="3200400" cy="3379124"/>
          </a:xfrm>
        </p:spPr>
        <p:txBody>
          <a:bodyPr>
            <a:noAutofit/>
          </a:bodyPr>
          <a:lstStyle/>
          <a:p>
            <a:r>
              <a:rPr lang="ru-RU" sz="1800" b="1" dirty="0"/>
              <a:t>25 октября 2022 года воспитанники подготовительной группы № 11 в рамках "Школы юного инженера" посетили Информационный центр атомной энергии в г. Челябинске. Ребята узнали, как измеряют уровень радиации, как превращается энергия пара в электричество, провели несколько опытов, используя принципы цепной реакции. А также продолжили занятия с помощью электронного конструктора "Знаток".</a:t>
            </a:r>
            <a:endParaRPr lang="ru-RU" sz="1800" dirty="0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E2AD51BE-0F5F-4ED7-8092-DAFB0571F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3274" y="4801911"/>
            <a:ext cx="2056089" cy="205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6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EA811-95C3-4D37-9B8E-198B2517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253"/>
            <a:ext cx="3200400" cy="1115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ЭКСКУРСИЯ-ЗАНЯТИЕ </a:t>
            </a:r>
            <a:br>
              <a:rPr lang="ru-RU" sz="2400" b="1" dirty="0"/>
            </a:br>
            <a:r>
              <a:rPr lang="ru-RU" sz="2400" b="1" dirty="0"/>
              <a:t>"В ИНЖЕНЕРЫ Я ПОЙДУ. ПУСТЬ МЕНЯ НАУЧАТ"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17ACCBA-C513-4739-8194-E8C5DCD73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9424" y="0"/>
            <a:ext cx="8063072" cy="535387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494031C-F4C1-4821-ABFF-DFE853693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033670"/>
            <a:ext cx="3200400" cy="3379124"/>
          </a:xfrm>
        </p:spPr>
        <p:txBody>
          <a:bodyPr>
            <a:noAutofit/>
          </a:bodyPr>
          <a:lstStyle/>
          <a:p>
            <a:r>
              <a:rPr lang="ru-RU" sz="1800" b="1" dirty="0"/>
              <a:t>24 ноября 2022 года в рамках "Школы юного инженера" воспитанники подготовительной группы № 11 посетили учебный класс кафедры </a:t>
            </a:r>
            <a:r>
              <a:rPr lang="ru-RU" sz="1800" b="1" dirty="0" err="1"/>
              <a:t>ИнИт</a:t>
            </a:r>
            <a:r>
              <a:rPr lang="ru-RU" sz="1800" b="1" dirty="0"/>
              <a:t> </a:t>
            </a:r>
            <a:r>
              <a:rPr lang="ru-RU" sz="1800" b="1" dirty="0" err="1"/>
              <a:t>ЮУрГУ</a:t>
            </a:r>
            <a:r>
              <a:rPr lang="ru-RU" sz="1800" b="1" dirty="0"/>
              <a:t>. На экскурсии-занятии "В инженеры я пойду. Пусть меня научат" куратор Валерий Алексеевич познакомил ребят с основами проектирования изделий. Дети смогли принять участие в программировании моделей, а также увидеть процесс печати готового изделия, работу станков ЧПУ и лазерной резки. В конце занятия все ребята получили фигурку Нолика, в создании которого они приняли непосредственное участие</a:t>
            </a:r>
            <a:r>
              <a:rPr lang="ru-RU" sz="1600" b="1" dirty="0"/>
              <a:t>.</a:t>
            </a:r>
            <a:endParaRPr lang="ru-RU" sz="1600" dirty="0"/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1834E620-F055-4A2D-A949-468CFB23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308" y="4737308"/>
            <a:ext cx="2120692" cy="212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2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A41A7D-09FC-43DB-9BEB-B391AAFAD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9559"/>
            <a:ext cx="3200400" cy="11814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>ЗАНЯТИЕ </a:t>
            </a:r>
            <a:br>
              <a:rPr lang="ru-RU" sz="2400" b="1" dirty="0"/>
            </a:br>
            <a:r>
              <a:rPr lang="ru-RU" sz="2400" b="1" dirty="0"/>
              <a:t>"ОТ ПРОЕКТА К МОДЕЛИ"</a:t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8026289-065B-4BB8-9E61-ADCFEDD19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8657" y="-1"/>
            <a:ext cx="8074994" cy="6056243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5BEF118-5738-46B3-9135-150868184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03513"/>
            <a:ext cx="3200400" cy="3379124"/>
          </a:xfrm>
        </p:spPr>
        <p:txBody>
          <a:bodyPr>
            <a:noAutofit/>
          </a:bodyPr>
          <a:lstStyle/>
          <a:p>
            <a:r>
              <a:rPr lang="ru-RU" sz="1800" b="1" dirty="0"/>
              <a:t>14 марта 2023 года в рамках "Школы юного инженера" (подготовительная к школе группа № 11) было проведено занятие по теме: "От проекта к модели". Наставник Валерий Алексеевич рассказал ребятам о принципах проектирования и работы фонтанов. Воспитанник Юсупов Руслан представил свою модель </a:t>
            </a:r>
            <a:r>
              <a:rPr lang="ru-RU" sz="1800" b="1"/>
              <a:t>фонтана Герона</a:t>
            </a:r>
            <a:r>
              <a:rPr lang="ru-RU" sz="1800" b="1" dirty="0"/>
              <a:t>, сделанную совместно с родителями. Также воспитанники под руководством Валерия Алексеевича собрали свой фонтан и проверили его работу.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45360DE2-9FB3-4AFD-ACE7-A26B4A0C7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791" y="4823791"/>
            <a:ext cx="2034209" cy="203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16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1FC34-FF14-4346-BF9B-AFE9148E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692"/>
            <a:ext cx="3200400" cy="14464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ЭКСКУРСИЯ В ЧЕЛЯБИНСКИЙ ЗООПАРК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611A4E8-7B21-4A6C-8613-5A0F3F2B8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2919" y="0"/>
            <a:ext cx="8099081" cy="607431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AC55A195-A147-4953-8B32-86020025E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341873"/>
            <a:ext cx="3200400" cy="3379124"/>
          </a:xfrm>
        </p:spPr>
        <p:txBody>
          <a:bodyPr>
            <a:noAutofit/>
          </a:bodyPr>
          <a:lstStyle/>
          <a:p>
            <a:r>
              <a:rPr lang="ru-RU" sz="1800" b="1" dirty="0"/>
              <a:t>23.03.2023г. в рамках "Школы юного инженера" воспитанники подготовительной к школе группы № 11 посетили экскурсию в Челябинский зоопарк по теме: "Биомеханика". Ребятам рассказали о том, что изобретатели всего мира заимствовали идеи у природы. Воспитанники узнали о том,  как птицы повлияли на авиастроение, почему уже существуют </a:t>
            </a:r>
            <a:r>
              <a:rPr lang="ru-RU" sz="1800" b="1" dirty="0" err="1"/>
              <a:t>робособаки</a:t>
            </a:r>
            <a:r>
              <a:rPr lang="ru-RU" sz="1800" b="1" dirty="0"/>
              <a:t>, но до сих пор нет </a:t>
            </a:r>
            <a:r>
              <a:rPr lang="ru-RU" sz="1800" b="1" dirty="0" err="1"/>
              <a:t>робообезъян</a:t>
            </a:r>
            <a:r>
              <a:rPr lang="ru-RU" sz="1800" b="1" dirty="0"/>
              <a:t>. Также детям объяснили, как принцип аналогии помогает находить будущие инженерные прорывы.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FEE792BC-E432-4B65-8628-460460416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76" y="4720997"/>
            <a:ext cx="2115724" cy="211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8187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</TotalTime>
  <Words>400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Calibri Light</vt:lpstr>
      <vt:lpstr>Ретро</vt:lpstr>
      <vt:lpstr>Информационный обзор  экскурсий и занятий</vt:lpstr>
      <vt:lpstr>ЭКСКУРСИЯ В МУЗЕЙ ТРУДОВОЙ И БОЕВОЙ СЛАВЫ ЗАВОДА "СТАНКОМАШ"</vt:lpstr>
      <vt:lpstr>ЗАНЯТИЕ "ЗНАКОМСТВО С ПРОФЕССИЕЙ ИНЖЕНЕР-КОНСТРУКТОР" </vt:lpstr>
      <vt:lpstr>ЭКСКУРСИЯ-ЗАНЯТИЕ В ИНФОРМАЦИОННОМ ЦЕНТРЕ АТОМНОЙ ЭНЕРГИИ В  Г. ЧЕЛЯБИНСКЕ </vt:lpstr>
      <vt:lpstr>ЭКСКУРСИЯ-ЗАНЯТИЕ  "В ИНЖЕНЕРЫ Я ПОЙДУ. ПУСТЬ МЕНЯ НАУЧАТ" </vt:lpstr>
      <vt:lpstr>ЗАНЯТИЕ  "ОТ ПРОЕКТА К МОДЕЛИ" </vt:lpstr>
      <vt:lpstr>ЭКСКУРСИЯ В ЧЕЛЯБИНСКИЙ ЗООПАРК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обзор экскурсий</dc:title>
  <dc:creator>Пользователь</dc:creator>
  <cp:lastModifiedBy>Пользователь</cp:lastModifiedBy>
  <cp:revision>13</cp:revision>
  <dcterms:created xsi:type="dcterms:W3CDTF">2023-04-20T14:52:53Z</dcterms:created>
  <dcterms:modified xsi:type="dcterms:W3CDTF">2023-04-20T16:41:47Z</dcterms:modified>
</cp:coreProperties>
</file>