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2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9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9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65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7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69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46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66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91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4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36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2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6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9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5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1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6A28F-2ED6-417E-B88C-8702537A7F32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5C83-4200-4566-831A-DA871478D7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47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EF2FE-A5A6-4834-9E00-B18A6AB9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766" y="5695040"/>
            <a:ext cx="7447721" cy="1037063"/>
          </a:xfrm>
        </p:spPr>
        <p:txBody>
          <a:bodyPr>
            <a:normAutofit fontScale="90000"/>
          </a:bodyPr>
          <a:lstStyle/>
          <a:p>
            <a:pPr algn="r"/>
            <a:br>
              <a:rPr lang="ru-RU" sz="2400" dirty="0"/>
            </a:br>
            <a:r>
              <a:rPr lang="ru-RU" sz="2000" dirty="0"/>
              <a:t>Подготовили: </a:t>
            </a:r>
            <a:br>
              <a:rPr lang="ru-RU" sz="2000" dirty="0"/>
            </a:br>
            <a:r>
              <a:rPr lang="ru-RU" sz="2000" dirty="0"/>
              <a:t>воспитатели Глинских Л.Н., </a:t>
            </a:r>
            <a:r>
              <a:rPr lang="ru-RU" sz="2000" dirty="0" err="1"/>
              <a:t>Горенкова</a:t>
            </a:r>
            <a:r>
              <a:rPr lang="ru-RU" sz="2000" dirty="0"/>
              <a:t> Т.Н., </a:t>
            </a:r>
            <a:br>
              <a:rPr lang="ru-RU" sz="2000" dirty="0"/>
            </a:br>
            <a:r>
              <a:rPr lang="ru-RU" sz="2000" dirty="0"/>
              <a:t>МБДОУ «ДС № 2 г. Челябинска»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EF0709-080F-4F55-AD64-F96671B5D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751" y="298117"/>
            <a:ext cx="8224497" cy="5396923"/>
          </a:xfrm>
        </p:spPr>
      </p:pic>
    </p:spTree>
    <p:extLst>
      <p:ext uri="{BB962C8B-B14F-4D97-AF65-F5344CB8AC3E}">
        <p14:creationId xmlns:p14="http://schemas.microsoft.com/office/powerpoint/2010/main" val="145928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0CFEF-C9F7-4226-B103-04AC96D1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8878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Выдвижные лезвия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5F146D-C85A-41D4-97BA-998ED8536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364973"/>
            <a:ext cx="3856037" cy="3856383"/>
          </a:xfrm>
        </p:spPr>
        <p:txBody>
          <a:bodyPr>
            <a:noAutofit/>
          </a:bodyPr>
          <a:lstStyle/>
          <a:p>
            <a:r>
              <a:rPr lang="ru-RU" b="1" dirty="0"/>
              <a:t>Пожалуй, у каждого человека дома найдётся канцелярский нож с выдвижным лезвием. Однако, когда мы им пользуемся, то едва ли задумываемся о том, что идея создания подобной технологии стала результатом вдохновения от строения кошачьих лапок. Кошка выпускает или прячет когти по собственному желанию, как и нож с выдвижным лезвием. Соответственно, как и домашний питомец, обожаемый миллионами, не поранится сам и никого не поранит случайным движением, так и подобный гаджет можно без страха искать рукой в ящике, не опасаясь порезаться о заточенный металл.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5120FD-4CE2-4BFB-AAFF-DDE7378ABEA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714" y="1063163"/>
            <a:ext cx="6691243" cy="473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1744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0CFEF-C9F7-4226-B103-04AC96D1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191" y="619215"/>
            <a:ext cx="3856037" cy="130235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b="1" dirty="0"/>
              <a:t>Звукоизоляция</a:t>
            </a:r>
            <a:br>
              <a:rPr lang="ru-RU" b="1" dirty="0"/>
            </a:br>
            <a:br>
              <a:rPr lang="ru-RU" b="1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5F146D-C85A-41D4-97BA-998ED8536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1364973"/>
            <a:ext cx="3856037" cy="3856383"/>
          </a:xfrm>
        </p:spPr>
        <p:txBody>
          <a:bodyPr>
            <a:noAutofit/>
          </a:bodyPr>
          <a:lstStyle/>
          <a:p>
            <a:r>
              <a:rPr lang="ru-RU" b="1" dirty="0"/>
              <a:t>Это может показаться странным, но наличию звукоизоляции в своих стенах мы обязаны...совам. Оказывается, сипухи используют эту способность для добычи пропитания, ведь те же грызуны, которые составляют едва ли не основу их рациона, имеют сверхчувствительный слух, и приблизиться к ним необходимо бесшумно, чтобы не спугнуть. А помогают совам в этом их крылья: они имеют не только очень мягкие и мелкие перья, но и сложены особым образом, предотвращая возникновение любых грубых звуков во время полёта, которые могут быть вызваны сопротивлением воздуха или другими факторами.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7" name="Объект 6" descr="Совы - двигатель создания звукоизоляции. /Фото: poliol.ru, tverlife.ru">
            <a:extLst>
              <a:ext uri="{FF2B5EF4-FFF2-40B4-BE49-F238E27FC236}">
                <a16:creationId xmlns:a16="http://schemas.microsoft.com/office/drawing/2014/main" id="{92F61275-4450-40A5-9DC1-0F08EBDEE27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2742" y="1172493"/>
            <a:ext cx="6863522" cy="479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858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4D385-F16F-4A8A-928A-8FE444773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34" y="301118"/>
            <a:ext cx="3856037" cy="5830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Сверхпрочный клей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C37B1C-1960-495C-8AEC-BE3A23D30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91" y="884213"/>
            <a:ext cx="3856037" cy="3541714"/>
          </a:xfrm>
        </p:spPr>
        <p:txBody>
          <a:bodyPr>
            <a:noAutofit/>
          </a:bodyPr>
          <a:lstStyle/>
          <a:p>
            <a:r>
              <a:rPr lang="ru-RU" sz="1300" b="1" dirty="0"/>
              <a:t>Паутина - вещество действительно уникальное и по составу, и по свойствам. Поэтому нет ничего удивительного в том, что её продолжают активно исследовать уже не одно десятилетие. И очередное открытие её возможностей стало толчком к настоящему прорыву в создании клеящих составов. Так, учёные выяснили, что в местах крепления паутины к другому предмету её прочность показывает немыслимые результаты. Исследователи проанализировали геометрию паучьей нити и заметили, что в этих местах она имеет особенную форму. Сумев адаптировать последнюю в полиуретановой нити, её прочность возросла в несколько раз. В итоге полиуретан данного типа был взят за основу для создания сверхпрочного, и одновременно с этим химически нейтрального клея, который, в отличие от других составом, пригоден там, где предыдущие вариации использовать было нельзя. Приоритетным направление разработки нового вещества стала медицина - его планируют использовать для склеивания сломанных костей.</a:t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5" name="Объект 4" descr="Секреты паутины помогли людям создать сверхпрочный клей нового поколения. /Фото: ogogo.if.ua, goodfon.ru">
            <a:extLst>
              <a:ext uri="{FF2B5EF4-FFF2-40B4-BE49-F238E27FC236}">
                <a16:creationId xmlns:a16="http://schemas.microsoft.com/office/drawing/2014/main" id="{29CB0A83-EC5D-43F7-A30A-FA4BC09805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471" y="1112534"/>
            <a:ext cx="6888438" cy="48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806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2C5B4-31A8-43E6-A6F5-D7EE5B77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5830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Солнечные батареи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79F8E-1699-4C6E-B9D6-14CCA5B1E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91" y="901148"/>
            <a:ext cx="3856037" cy="5618922"/>
          </a:xfrm>
        </p:spPr>
        <p:txBody>
          <a:bodyPr>
            <a:normAutofit fontScale="70000" lnSpcReduction="20000"/>
          </a:bodyPr>
          <a:lstStyle/>
          <a:p>
            <a:r>
              <a:rPr lang="ru-RU" sz="2200" b="1" dirty="0"/>
              <a:t>Оказывается, изобретением такого альтернативного источника энергии, как солнечные батареи, мы обязаны не только его создателям и листьям деревьев, но и пятнистым саламандрам и нескольким другим видам рептилий. А дело было так: во время исследования эмбрионов первых исследователи внезапно обнаружили, что они содержат водоросли, которые живут внутри детёнышей саламандры до их </a:t>
            </a:r>
            <a:r>
              <a:rPr lang="ru-RU" sz="2200" b="1" dirty="0" err="1"/>
              <a:t>вылупления</a:t>
            </a:r>
            <a:r>
              <a:rPr lang="ru-RU" sz="2200" b="1" dirty="0"/>
              <a:t> и буквально кормят их энергией, которую сами вырабатывают путём фотосинтеза. Кроме того, немало рептилий, будучи хладнокровными, умеют аккумулировать солнечную энергию для поддержания температуры и уровня энергии собственного тела. Поэтому, сегодня учёные продолжают активно исследовать способности чешуйчатых ящерок, чтобы найти способы модернизации уже существующих технологий по выработке возобновляемой энергии.</a:t>
            </a:r>
          </a:p>
          <a:p>
            <a:endParaRPr lang="ru-RU" dirty="0"/>
          </a:p>
        </p:txBody>
      </p:sp>
      <p:pic>
        <p:nvPicPr>
          <p:cNvPr id="5" name="Объект 4" descr="Трудно представить, что именно саламандры натолкнули людей на создание солнечной батареи. /Фото: nauka.boltai.com, ichip.ru">
            <a:extLst>
              <a:ext uri="{FF2B5EF4-FFF2-40B4-BE49-F238E27FC236}">
                <a16:creationId xmlns:a16="http://schemas.microsoft.com/office/drawing/2014/main" id="{39C67A3B-8B67-4780-8BF2-5777C7A53A8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443" y="1192696"/>
            <a:ext cx="6784009" cy="44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24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7AC7B-2882-4160-A008-FADB99C5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384312"/>
            <a:ext cx="3996243" cy="99391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Биолюменисценция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D0EB9-BB02-4A30-93DA-1A66B7650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993912"/>
            <a:ext cx="3856037" cy="3541714"/>
          </a:xfrm>
        </p:spPr>
        <p:txBody>
          <a:bodyPr>
            <a:noAutofit/>
          </a:bodyPr>
          <a:lstStyle/>
          <a:p>
            <a:r>
              <a:rPr lang="ru-RU" sz="1300" b="1" dirty="0"/>
              <a:t>Уникальный феномен биолюминесценции, к которому способны десятки видов животных и растений, давно привлекает внимание ученых. Это и неудивительно, ведь светлячки, медузы, планктон и даже некоторые виды грибов используют это свойство в огромном количестве вариаций и функций - от привлечения добычи и партнёров до предостережения хищников и общение с другими представителями вида. Само собой, что человечество тоже стремится перенять этот интереснейший опыт. На сегодняшний день уже проводятся исследования, направленные на изучение возможности внедрения биолюминесценции в биотехнологии, а также другие вероятные сферы, где эту пока еще потенциальную технологию можно практически применить в современном мире. Правда, несмотря на то, что этот феномен является результатом довольно простой химической реакции, обуздать её учёным пока не удаётся, но человека подобные препятствия никогда не останавливали, так что в будущем он обязательно сумеет адаптировать технологию , созданную природой, для собственных нужд.</a:t>
            </a:r>
          </a:p>
        </p:txBody>
      </p:sp>
      <p:pic>
        <p:nvPicPr>
          <p:cNvPr id="5" name="Объект 4" descr="Путь познания этой уникальной способности множества организмов ещё не закончен. /Фото: progorodsamara.ru, future.fandom.com">
            <a:extLst>
              <a:ext uri="{FF2B5EF4-FFF2-40B4-BE49-F238E27FC236}">
                <a16:creationId xmlns:a16="http://schemas.microsoft.com/office/drawing/2014/main" id="{EA03DB17-D345-4E31-8BF8-100A0BA762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948" y="1230170"/>
            <a:ext cx="6850270" cy="40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484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DCBB6-A9A9-4678-9A6F-C49F9A07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366" y="543339"/>
            <a:ext cx="4346713" cy="7553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Самоочищающаяся краска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B9CA1-2671-4566-96EF-16A3C59D5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3" y="1311316"/>
            <a:ext cx="3856037" cy="3541714"/>
          </a:xfrm>
        </p:spPr>
        <p:txBody>
          <a:bodyPr>
            <a:noAutofit/>
          </a:bodyPr>
          <a:lstStyle/>
          <a:p>
            <a:r>
              <a:rPr lang="ru-RU" sz="1300" b="1" dirty="0"/>
              <a:t>Кто бы мог подумать, что изучение такого красивого цветка, как лотос, поможет людям в чисто практическом вопросе: создании краски нового поколения. А все дело в том, что его лепестки имеют интересное строение - они покрыты мелкими чешуйками, которые наделены особым функционалом: отталкивать грязь и пыль. Секрет работы этих частиц в их микроскопическом размере, из-за чего сторонние предметы просто не имеют достаточной площади для соприкосновения с лепестком. Потому дождевая вода без труда смывает любые загрязнения, и цветок всегда выглядит чистым и ярким. Эту особенность взяла на вооружение группа немецких исследователей, работающих в компании по производству краски. И они после немалого количества экспериментов сумели адаптировать способность лотоса к самоочищению для своих нужд - фирма запустила производство краски, которая не нуждается в мойке и не копит на себе уличную грязь и пыль.</a:t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5" name="Объект 4" descr="Удивительное свойство лотоса помогло создать краску, которая не пачкается. /Фото: sto-shop.ru, depositphotos.com">
            <a:extLst>
              <a:ext uri="{FF2B5EF4-FFF2-40B4-BE49-F238E27FC236}">
                <a16:creationId xmlns:a16="http://schemas.microsoft.com/office/drawing/2014/main" id="{8201FDF8-9AFC-46FE-A1DC-A160E381DC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4082" y="1510100"/>
            <a:ext cx="6693361" cy="442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368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7E067-6B69-40E2-86A0-51EF3B6A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587" y="251144"/>
            <a:ext cx="3856037" cy="1046921"/>
          </a:xfrm>
        </p:spPr>
        <p:txBody>
          <a:bodyPr/>
          <a:lstStyle/>
          <a:p>
            <a:pPr algn="ctr"/>
            <a:r>
              <a:rPr lang="ru-RU" b="1" dirty="0" err="1"/>
              <a:t>Гидролакатор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F310C7-55C9-4DB7-A10A-79FC65D1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7" y="1298064"/>
            <a:ext cx="3856037" cy="5308791"/>
          </a:xfrm>
        </p:spPr>
        <p:txBody>
          <a:bodyPr>
            <a:normAutofit fontScale="40000" lnSpcReduction="20000"/>
          </a:bodyPr>
          <a:lstStyle/>
          <a:p>
            <a:r>
              <a:rPr lang="ru-RU" sz="3300" b="1" dirty="0"/>
              <a:t>На сегодняшний день все морские суда - от кораблей до подводных лодок, а также морские устройства в своём оснащении имеют гидролокационные системы для навигации, предотвращения столкновения с препятствиями и поиска целей под водой. Другое название этой технологии - сонар, а работает он следующим образом: локатор излучает звук определённой частоты и распространяет их в виде звуковых волн в окружающую среду. Они, в свою очередь, наталкиваясь на препятствие, отскакивают от него и возвращаются к сонару, который анализирует информацию о габаритах и расстоянии до объекта. Однако эта сложная технология была не с нуля придумана человеком, а является удачным заимствованием системы сенсоров и собственных голосов, которой в течение эволюционного процесса обзавелись киты и дельфины. Свои гидролокаторы плавучие млекопитающие используют как для общения, так и во время поиска пищи, а также на основе полученных ими данных они строят некую карту окружающей их местности.</a:t>
            </a:r>
          </a:p>
          <a:p>
            <a:endParaRPr lang="ru-RU" dirty="0"/>
          </a:p>
        </p:txBody>
      </p:sp>
      <p:pic>
        <p:nvPicPr>
          <p:cNvPr id="5" name="Объект 4" descr="Гидролокатор мы подсмотрели у обитателей моря. /Фото: jw.org, seacomm.ru">
            <a:extLst>
              <a:ext uri="{FF2B5EF4-FFF2-40B4-BE49-F238E27FC236}">
                <a16:creationId xmlns:a16="http://schemas.microsoft.com/office/drawing/2014/main" id="{B4FFF577-D08A-4753-9362-02A7FBC38E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200" y="1298065"/>
            <a:ext cx="6677991" cy="42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2908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CFAC7-D3E8-4A34-AC68-D8876E75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8348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Закрылки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55555A-0BD4-4ECF-98C2-DE02C1208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587" y="1295329"/>
            <a:ext cx="3856037" cy="495307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Самолёты так легко удерживаются в воздухе, несмотря на свой немалый вес, благодаря отлаженной системе управления. И одной из основных её составляющих являются особые элементы на крыльях лайнеров - так называемые закрылки, которые играют важную роль в стабилизации машины во время взлёта и посадки. А подсмотрели эту «деталь» авиаконструкторы у тех представителей фауны, которые знают о полётах все. Именно у птичьих крыльев, самих по себе имеющих сложное строение, одной из составляющих являются «крылышки», или «придаточные крылья». Ими она управляет, как бы открывая слот небольшой площади, что способствует стабилизации её тела и позволяет предотвратить падение при медленном взлёте или посадке.</a:t>
            </a:r>
          </a:p>
        </p:txBody>
      </p:sp>
      <p:pic>
        <p:nvPicPr>
          <p:cNvPr id="5" name="Объект 4" descr="Одна из основных составляющих железного крыла была заимствована у птиц. /Фото: meteovesti.ru, team-bhp.com">
            <a:extLst>
              <a:ext uri="{FF2B5EF4-FFF2-40B4-BE49-F238E27FC236}">
                <a16:creationId xmlns:a16="http://schemas.microsoft.com/office/drawing/2014/main" id="{43D19A9D-AC16-4957-9386-F5EA0E2B250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705" y="1636510"/>
            <a:ext cx="6664739" cy="379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8009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65</TotalTime>
  <Words>1040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Tw Cen MT</vt:lpstr>
      <vt:lpstr>Контур</vt:lpstr>
      <vt:lpstr> Подготовили:  воспитатели Глинских Л.Н., Горенкова Т.Н.,  МБДОУ «ДС № 2 г. Челябинска»</vt:lpstr>
      <vt:lpstr>Выдвижные лезвия </vt:lpstr>
      <vt:lpstr>  Звукоизоляция  </vt:lpstr>
      <vt:lpstr>Сверхпрочный клей</vt:lpstr>
      <vt:lpstr>Солнечные батареи </vt:lpstr>
      <vt:lpstr>Биолюменисценция </vt:lpstr>
      <vt:lpstr>Самоочищающаяся краска </vt:lpstr>
      <vt:lpstr>Гидролакатор </vt:lpstr>
      <vt:lpstr>Закрылки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2023-04-20T16:09:54Z</dcterms:created>
  <dcterms:modified xsi:type="dcterms:W3CDTF">2023-04-20T17:15:45Z</dcterms:modified>
</cp:coreProperties>
</file>