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81" r:id="rId3"/>
    <p:sldId id="263" r:id="rId4"/>
    <p:sldId id="277" r:id="rId5"/>
    <p:sldId id="264" r:id="rId6"/>
    <p:sldId id="265" r:id="rId7"/>
    <p:sldId id="266" r:id="rId8"/>
    <p:sldId id="282" r:id="rId9"/>
    <p:sldId id="283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8CCC-93B2-4523-ACEB-DF40752D9CBA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07FB-3387-46A9-ABAE-5B0D2DDF3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143800" cy="542928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2 г. Челябинска»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клубочки в коробочке»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Белова Наталья Михайловна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" y="18292"/>
            <a:ext cx="9144000" cy="6858000"/>
          </a:xfrm>
          <a:prstGeom prst="rect">
            <a:avLst/>
          </a:prstGeom>
        </p:spPr>
      </p:pic>
      <p:pic>
        <p:nvPicPr>
          <p:cNvPr id="3075" name="Picture 3" descr="C:\Users\Фиксики\Downloads\IMG-4595d1ea40c607b93557cc290196edc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572428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510955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Рефлексия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3" name="Рисунок 2" descr="PSD.Kindergarten.Poster.Template.02.3508x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1428736"/>
            <a:ext cx="7358114" cy="4643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71435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510955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" y="1829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476672"/>
            <a:ext cx="6984776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>
              <a:lnSpc>
                <a:spcPct val="15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клубочки в коробочке»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Коробочки: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цвета (красный, синий, желтый,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Клубочки: 4 цвета по 3 шт. каждого (красный, синий, желтый, зеленый)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обследовательских действий в определении характеристик клубков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коробочек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цвет, форма, размер, фактура поверхности, мягкость,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твёрдость)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0114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358345" cy="7286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43932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использования дидактической игры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клубочки в коробочке»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в разных образовательных областях)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71612"/>
            <a:ext cx="6768752" cy="4625989"/>
          </a:xfrm>
        </p:spPr>
        <p:txBody>
          <a:bodyPr>
            <a:normAutofit fontScale="25000" lnSpcReduction="20000"/>
          </a:bodyPr>
          <a:lstStyle/>
          <a:p>
            <a:pPr lvl="8">
              <a:buNone/>
            </a:pPr>
            <a:endParaRPr lang="ru-RU" b="1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</a:t>
            </a:r>
          </a:p>
          <a:p>
            <a:pPr>
              <a:lnSpc>
                <a:spcPct val="17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 о форме, цвете, размер, фактура поверхности, мягкость,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твердость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делиться своими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воспитателями 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>
              <a:lnSpc>
                <a:spcPct val="170000"/>
              </a:lnSpc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группировать предметы по цвету, различать цвета, находить «такой же», использовать название цветов в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marL="0" indent="0">
              <a:lnSpc>
                <a:spcPct val="170000"/>
              </a:lnSpc>
              <a:buNone/>
            </a:pPr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4500" b="1" dirty="0" smtClean="0"/>
              <a:t/>
            </a:r>
            <a:br>
              <a:rPr lang="ru-RU" sz="4500" b="1" dirty="0" smtClean="0"/>
            </a:br>
            <a:endParaRPr lang="ru-RU" sz="45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Классификации дидактических игр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821537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</a:rPr>
              <a:t>По содержанию</a:t>
            </a:r>
            <a:r>
              <a:rPr lang="ru-RU" b="1" dirty="0" smtClean="0">
                <a:solidFill>
                  <a:srgbClr val="0070C0"/>
                </a:solidFill>
              </a:rPr>
              <a:t> дидактические игры делятся на игры по ознакомлению с окружающим, развитию речи, формированию математических представлений, музыкальные игры и т.д.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</a:rPr>
              <a:t>По наличию игрового материала</a:t>
            </a:r>
            <a:r>
              <a:rPr lang="ru-RU" b="1" dirty="0" smtClean="0">
                <a:solidFill>
                  <a:srgbClr val="0070C0"/>
                </a:solidFill>
              </a:rPr>
              <a:t> игры делятся на: игры с предметами и игрушками, настольно-печатные, словесные.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9358345" cy="72866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56083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ознакомления детей с цветом, формой, величиной, осязаемыми свойствами. Можно использовать как дополнительный материал при планировании и проведении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эстетическое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цвета, соответствующие изображаемым предметам.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предметов, совершенствовать восприятие, активно включая все органы чувств, развивать образные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600"/>
            <a:ext cx="7762900" cy="990600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" y="1829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в двигательной деятельности (ходьбе, беге) развивать моторику обеих рук, развивать интерес к участию подвижных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0004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волшебными коробочками и клубочками) 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Фиксики\Downloads\IMG-47e108fa7b529eeb55b41ea2a967c34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7858180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7290" y="142852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цветом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величиной и осязаемыми свойствами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Фиксики\Downloads\IMG-4595d1ea40c607b93557cc290196edc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7643866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" y="18292"/>
            <a:ext cx="9144000" cy="6858000"/>
          </a:xfrm>
          <a:prstGeom prst="rect">
            <a:avLst/>
          </a:prstGeom>
        </p:spPr>
      </p:pic>
      <p:pic>
        <p:nvPicPr>
          <p:cNvPr id="5" name="Picture 3" descr="C:\Users\Фиксики\Downloads\IMG-999a1ff5a6ccb520091ec6e77fdeed1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642919"/>
            <a:ext cx="6286544" cy="45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651530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PSD.Kindergarten.Poster.Template.02.3508x2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Фиксики\Downloads\IMG-93ffdf600030bd23c2a7c69c663ad382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642918"/>
            <a:ext cx="6215106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207102"/>
      </p:ext>
    </p:extLst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201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бюджетное образовательное учреждение  «Детский сад № 2 г. Челябинска»      Дидактическая игра:   «Волшебные клубочки в коробочке»                                   Воспитатель: Белова Наталья Михайловна  </vt:lpstr>
      <vt:lpstr>Слайд 2</vt:lpstr>
      <vt:lpstr>Вариативность использования дидактической игры «Волшебные клубочки в коробочке» (реализация в разных образовательных областях)</vt:lpstr>
      <vt:lpstr>Классификации дидактических игр</vt:lpstr>
      <vt:lpstr>Слайд 5</vt:lpstr>
      <vt:lpstr>Слайд 6</vt:lpstr>
      <vt:lpstr>Слайд 7</vt:lpstr>
      <vt:lpstr>Слайд 8</vt:lpstr>
      <vt:lpstr>Слайд 9</vt:lpstr>
      <vt:lpstr>Слайд 10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тилиМЛитРяНдиЯ</cp:lastModifiedBy>
  <cp:revision>70</cp:revision>
  <dcterms:created xsi:type="dcterms:W3CDTF">2014-12-12T09:47:00Z</dcterms:created>
  <dcterms:modified xsi:type="dcterms:W3CDTF">2020-03-19T17:09:55Z</dcterms:modified>
</cp:coreProperties>
</file>