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38437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Monotype Corsiva" pitchFamily="66" charset="0"/>
              </a:rPr>
              <a:t>«Детский сад № 2 г. Челябинска»</a:t>
            </a: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7030A0"/>
                </a:solidFill>
                <a:latin typeface="Monotype Corsiva" pitchFamily="66" charset="0"/>
              </a:rPr>
            </a:br>
            <a:r>
              <a:rPr lang="ru-RU" sz="6000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Лепбук</a:t>
            </a:r>
            <a: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«Светофор»</a:t>
            </a:r>
            <a:br>
              <a:rPr lang="ru-RU" sz="60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7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интерактивное  пособие по обучению дошкольников  правилам безопасного дорожного движения</a:t>
            </a:r>
            <a:endParaRPr lang="ru-RU" sz="27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Выполнили:</a:t>
            </a:r>
          </a:p>
          <a:p>
            <a:pPr algn="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Глинских  Л.Н.</a:t>
            </a:r>
          </a:p>
          <a:p>
            <a:pPr algn="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b="1" dirty="0" err="1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Горенкова</a:t>
            </a:r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 Т.Н.</a:t>
            </a:r>
          </a:p>
          <a:p>
            <a:pPr algn="r"/>
            <a:r>
              <a:rPr lang="ru-RU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onotype Corsiva" panose="03010101010201010101" pitchFamily="66" charset="0"/>
              </a:rPr>
              <a:t>Фёдорова С.В.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59832" y="332656"/>
            <a:ext cx="5760640" cy="626469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Целевая аудитория: воспитатели, учителя-логопеды, педагоги-психологи, дети старшего дошкольного возраста.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Проблемное поле: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 Оно способствует развитию у детей внимания, памяти, воображения, мышления, связной речи, мелкой моторики. Игрушки для сюжетно-ролевых игр помогут ребенку приобрести навыки общения и расширить кругозор по правилам безопасного движения и поведения на дороге и улице, познакомить детей с профессиями в ГБДД, а игрушки со съемными деталями – развить мелкую моторику и логическое мышление.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Цель: Познакомить детей с множеством профессий в ГБДД, с тем какой инвентарь используют люди этой профессии, как выглядит их специальная одежда и головные уборы, рабочее место и транспорт. Закрепить правила поведения на дороге, правилах дорожного движения.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1026" name="Picture 2" descr="C:\Users\User\Desktop\общая проект пдд 2021\Лэпбук для конкурса ПДД 11 гр\IMG_20200304_143300.jpg"/>
          <p:cNvPicPr>
            <a:picLocks noChangeAspect="1" noChangeArrowheads="1"/>
          </p:cNvPicPr>
          <p:nvPr/>
        </p:nvPicPr>
        <p:blipFill>
          <a:blip r:embed="rId3" cstate="print"/>
          <a:srcRect l="25475" r="21659"/>
          <a:stretch>
            <a:fillRect/>
          </a:stretch>
        </p:blipFill>
        <p:spPr bwMode="auto">
          <a:xfrm>
            <a:off x="179512" y="188639"/>
            <a:ext cx="2664297" cy="648072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2290266"/>
          </a:xfrm>
        </p:spPr>
        <p:txBody>
          <a:bodyPr>
            <a:noAutofit/>
          </a:bodyPr>
          <a:lstStyle/>
          <a:p>
            <a:pPr lvl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«Стихи о дорожных знаках»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Читаем, выделяем важные моменты. Способствует развитию общения и коммуникативных качеств детей.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«Раскрась » (раскраски по ПДД)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общая проект пдд 2021\Лэпбук для конкурса ПДД 11 гр\фото\Лэпбук Светофор (7), дс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-1"/>
            <a:ext cx="3635896" cy="494983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051" name="Picture 3" descr="C:\Users\User\Desktop\общая проект пдд 2021\фото проект пдд 2021\20210414_104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5700465" cy="320651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«Кроссворды», «Лабиринты», «Загадки», «Ребусы», «Расставь цифры по порядку», «Дорожные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общая проект пдд 2021\Лэпбук для конкурса ПДД 11 гр\IMG_20200304_1428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934532" cy="524604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076" name="Picture 4" descr="C:\Users\User\Desktop\общая проект пдд 2021\фото проект пдд 2021\20210414_1056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005064"/>
            <a:ext cx="4788024" cy="269326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3" descr="C:\Users\User\Desktop\общая проект пдд 2021\фото проект пдд 2021\20210414_11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318264"/>
            <a:ext cx="4536504" cy="255178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«Веселые вопросы» (викторины по ПДД, постоянно обновляются)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«Дорожные знаки», «Ситуации на дорогах»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общая проект пдд 2021\Лэпбук для конкурса ПДД 11 гр\фото\Лэпбук Светофор (4), дс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39"/>
            <a:ext cx="3615866" cy="482115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3" descr="C:\Users\User\Desktop\общая проект пдд 2021\фото проект пдд 2021\20210414_104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82562"/>
            <a:ext cx="4776529" cy="268679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4100" name="Picture 4" descr="C:\Users\User\Desktop\общая проект пдд 2021\фото проект пдд 2021\20210414_1107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1241386"/>
            <a:ext cx="4680520" cy="263279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«Подвижные игры по ПДД» (подборка по возрастным группам)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Физминутки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ПДД»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C:\Users\User\Desktop\общая проект пдд 2021\Лэпбук для конкурса ПДД 11 гр\IMG_20200304_143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2737"/>
            <a:ext cx="4353948" cy="580526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C:\Users\User\Desktop\общая проект пдд 2021\Лэпбук для конкурса ПДД 11 гр\IMG_20200304_1431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0002" y="1052736"/>
            <a:ext cx="4353948" cy="580526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392488" cy="3154362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Откидной макет улицы с перекрёстком, знаками, транспортом  и действующим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светофором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общая проект пдд 2021\Лэпбук для конкурса ПДД 11 гр\фото\Лэпбук Светофор (3), дс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48334"/>
          <a:stretch>
            <a:fillRect/>
          </a:stretch>
        </p:blipFill>
        <p:spPr bwMode="auto">
          <a:xfrm>
            <a:off x="251520" y="188640"/>
            <a:ext cx="4680520" cy="33266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171" name="Picture 3" descr="C:\Users\User\Desktop\общая проект пдд 2021\фото проект пдд 2021\20210414_105337.jpg"/>
          <p:cNvPicPr>
            <a:picLocks noChangeAspect="1" noChangeArrowheads="1"/>
          </p:cNvPicPr>
          <p:nvPr/>
        </p:nvPicPr>
        <p:blipFill>
          <a:blip r:embed="rId4" cstate="print"/>
          <a:srcRect t="7428"/>
          <a:stretch>
            <a:fillRect/>
          </a:stretch>
        </p:blipFill>
        <p:spPr bwMode="auto">
          <a:xfrm>
            <a:off x="2339752" y="3630466"/>
            <a:ext cx="6552728" cy="3227534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«Перекресток», «Автошкола»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общая проект пдд 2021\Лэпбук для конкурса ПДД 11 гр\фото\Лэпбук Светофор (2), дс 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059" y="1196753"/>
            <a:ext cx="2568830" cy="5472607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8" name="Picture 4" descr="C:\Users\User\Desktop\общая проект пдд 2021\Лэпбук для конкурса ПДД 11 гр\фото\Лэпбук Светофор, дс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196752"/>
            <a:ext cx="2791249" cy="547260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49" name="Picture 5" descr="C:\Users\User\Desktop\общая проект пдд 2021\фото проект пдд 2021\20210414_134243.jpg"/>
          <p:cNvPicPr>
            <a:picLocks noChangeAspect="1" noChangeArrowheads="1"/>
          </p:cNvPicPr>
          <p:nvPr/>
        </p:nvPicPr>
        <p:blipFill>
          <a:blip r:embed="rId5" cstate="print"/>
          <a:srcRect l="23077" r="19231"/>
          <a:stretch>
            <a:fillRect/>
          </a:stretch>
        </p:blipFill>
        <p:spPr bwMode="auto">
          <a:xfrm>
            <a:off x="2843808" y="1340768"/>
            <a:ext cx="3240360" cy="315935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50" name="Picture 6" descr="C:\Users\User\Desktop\общая проект пдд 2021\фото проект пдд 2021\20210414_112835.jpg"/>
          <p:cNvPicPr>
            <a:picLocks noChangeAspect="1" noChangeArrowheads="1"/>
          </p:cNvPicPr>
          <p:nvPr/>
        </p:nvPicPr>
        <p:blipFill>
          <a:blip r:embed="rId6" cstate="print"/>
          <a:srcRect t="3203" r="13525"/>
          <a:stretch>
            <a:fillRect/>
          </a:stretch>
        </p:blipFill>
        <p:spPr bwMode="auto">
          <a:xfrm>
            <a:off x="2843808" y="4653136"/>
            <a:ext cx="3227657" cy="203226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f3.ppt-online.org/files3/slide/g/gHpmachjxRsL13NG602PX8veSoZytVBd9nUqQk/slid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лэпбуком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востребована детьми и способствует их развитию, открывает множество возможностей для самостоятельной деятельности детей. Развивает интеллектуальные качества ребенка, инициативу и волевое усилие. У детей повышается уровень любознательности, они задают вопросы, касающиеся предметов и явлений. Каждому ребенку хочется дополнить содержимое «кармашков», для этого дома привлекаются родители. Таким образом, задействована вся семья, а это очень важно, так как еще раз  повторяются правила поведения на дорогах. Дети используют данное пособие в соответствии с собственным замыслом, сюжетом игры, что способствует развитию творчества, воображения.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201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Муниципальное бюджетное дошкольное образовательное учреждение «Детский сад № 2 г. Челябинска»      Лепбук «Светофор» интерактивное  пособие по обучению дошкольников  правилам безопасного дорожного движения</vt:lpstr>
      <vt:lpstr>Целевая аудитория: воспитатели, учителя-логопеды, педагоги-психологи, дети старшего дошкольного возраста.   Проблемное поле: Лэпбук является средством развивающего обучения, предполагает использование современных технологий: технологии организации коллективной творческой деятельности, коммуникативных технологий, технологии проектной деятельности, игровых технологий. Оно способствует развитию у детей внимания, памяти, воображения, мышления, связной речи, мелкой моторики. Игрушки для сюжетно-ролевых игр помогут ребенку приобрести навыки общения и расширить кругозор по правилам безопасного движения и поведения на дороге и улице, познакомить детей с профессиями в ГБДД, а игрушки со съемными деталями – развить мелкую моторику и логическое мышление.    Цель: Познакомить детей с множеством профессий в ГБДД, с тем какой инвентарь используют люди этой профессии, как выглядит их специальная одежда и головные уборы, рабочее место и транспорт. Закрепить правила поведения на дороге, правилах дорожного движения.   </vt:lpstr>
      <vt:lpstr>«Стихи о дорожных знаках» Читаем, выделяем важные моменты. Способствует развитию общения и коммуникативных качеств детей. «Раскрась » (раскраски по ПДД)  </vt:lpstr>
      <vt:lpstr>«Кроссворды», «Лабиринты», «Загадки», «Ребусы», «Расставь цифры по порядку», «Дорожные  пазлы»</vt:lpstr>
      <vt:lpstr>«Веселые вопросы» (викторины по ПДД, постоянно обновляются) «Дорожные знаки», «Ситуации на дорогах» </vt:lpstr>
      <vt:lpstr>«Подвижные игры по ПДД» (подборка по возрастным группам) «Физминутки по ПДД» </vt:lpstr>
      <vt:lpstr>Откидной макет улицы с перекрёстком, знаками, транспортом  и действующим светофором </vt:lpstr>
      <vt:lpstr>игры «Перекресток», «Автошкола»</vt:lpstr>
      <vt:lpstr>Игра с лэпбуком востребована детьми и способствует их развитию, открывает множество возможностей для самостоятельной деятельности детей. Развивает интеллектуальные качества ребенка, инициативу и волевое усилие. У детей повышается уровень любознательности, они задают вопросы, касающиеся предметов и явлений. Каждому ребенку хочется дополнить содержимое «кармашков», для этого дома привлекаются родители. Таким образом, задействована вся семья, а это очень важно, так как еще раз  повторяются правила поведения на дорогах. Дети используют данное пособие в соответствии с собственным замыслом, сюжетом игры, что способствует развитию творчества, воображения.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2 г. Челябинска»      Лепбук «Светофор» интерактивное  пособие по обучению дошкольников  правилам безопасного дорожного движения</dc:title>
  <dc:creator>User</dc:creator>
  <cp:lastModifiedBy>User</cp:lastModifiedBy>
  <cp:revision>14</cp:revision>
  <dcterms:created xsi:type="dcterms:W3CDTF">2023-05-19T08:51:43Z</dcterms:created>
  <dcterms:modified xsi:type="dcterms:W3CDTF">2023-05-19T11:29:45Z</dcterms:modified>
</cp:coreProperties>
</file>