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57" r:id="rId5"/>
    <p:sldId id="258" r:id="rId6"/>
    <p:sldId id="260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8988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254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536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346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0089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173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455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352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958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9C7FDF8-D708-4DA7-ACA7-86F474C5FD7B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AB356A-8A91-488C-8080-306DD10BA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78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45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C7FDF8-D708-4DA7-ACA7-86F474C5FD7B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AB356A-8A91-488C-8080-306DD10BA9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5481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3A67E9-7FF3-4865-BE0B-050403613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2872145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/>
              <a:t>Информационный обзор </a:t>
            </a:r>
            <a:br>
              <a:rPr lang="ru-RU" sz="7200" b="1" dirty="0"/>
            </a:br>
            <a:r>
              <a:rPr lang="ru-RU" sz="7200" b="1" dirty="0"/>
              <a:t>экскурсий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85B359B-C483-4773-8894-CDEA8AC972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/>
              <a:t>В рамках реализации проекта </a:t>
            </a:r>
            <a:r>
              <a:rPr lang="ru-RU" b="1" dirty="0" smtClean="0"/>
              <a:t>«ПУТЬ К УСПЕХУ»</a:t>
            </a:r>
            <a:endParaRPr lang="ru-RU" b="1" dirty="0"/>
          </a:p>
          <a:p>
            <a:pPr algn="ctr"/>
            <a:r>
              <a:rPr lang="ru-RU" b="1" dirty="0"/>
              <a:t>МБДОУ «ДС № 2 г. Челябинска», 2022-2023 уч. 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203695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2EB1D8-41CD-4EDD-801C-63BBFD49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14847"/>
            <a:ext cx="3644348" cy="10621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ЭКСКУРСИЯ В </a:t>
            </a:r>
            <a:r>
              <a:rPr lang="ru-RU" sz="2400" b="1" dirty="0" smtClean="0"/>
              <a:t>ЦЕНТР ИСТОРИЧЕСКОГО НАСЛЕДИЯ ЮУЖД</a:t>
            </a:r>
            <a:endParaRPr lang="ru-RU" sz="2400" b="1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2CF26C5-7923-415B-B221-10C21D3AA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909" y="1708717"/>
            <a:ext cx="3200400" cy="4959370"/>
          </a:xfrm>
        </p:spPr>
        <p:txBody>
          <a:bodyPr>
            <a:noAutofit/>
          </a:bodyPr>
          <a:lstStyle/>
          <a:p>
            <a:r>
              <a:rPr lang="ru-RU" sz="1700" b="1" dirty="0" smtClean="0"/>
              <a:t>13 сентября </a:t>
            </a:r>
            <a:r>
              <a:rPr lang="ru-RU" sz="1700" b="1" dirty="0"/>
              <a:t>2022 года воспитанники МБДОУ «ДС № 2 г. Челябинска» в рамках участия в региональном проекте "День профессии" побывали на экскурсии в </a:t>
            </a:r>
            <a:r>
              <a:rPr lang="ru-RU" sz="1700" b="1" dirty="0" smtClean="0"/>
              <a:t>«Центре исторического наследия ЮУЖД» Воспитанники узнали множество интересных фактов об истории железной дороге в стране, этапах её развития. Познакомились со множеством профессий людей, работающих на железной дороге. Самое интересное ожидало ребят в конце экскурсии – это уникальная возможность заглянуть в будущее железной дороги.</a:t>
            </a:r>
            <a:endParaRPr lang="ru-RU" sz="1700" b="1" dirty="0"/>
          </a:p>
        </p:txBody>
      </p:sp>
      <p:pic>
        <p:nvPicPr>
          <p:cNvPr id="1026" name="Picture 2" descr="C:\Users\User\Desktop\участие в конкурсах и других мероприятиях\Фото 11 гр. Центр исторического наследия ЮУЖД\DSC_4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2771" y="0"/>
            <a:ext cx="8209230" cy="5458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602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CF7ADA-3773-42E7-B2BB-276DBDBE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8812"/>
            <a:ext cx="3200400" cy="19413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ЭКСКУРСИЯ В ЦЕНТР ПРОТИВОПОЖАРНОЙ ПРОПАГАНДЫ И ОБЩЕСТВЕННЫХ СВЯЗЕЙ (Главное управление  МЧС по Челябинской области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1704F1D-75D7-489D-A86E-72B4E7F7E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208628"/>
            <a:ext cx="3200400" cy="326370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19 сентября 2022 года воспитанники МБДОУ «ДС № 2 г. Челябинска» в рамках участия в региональном проекте "День профессии" побывали на экскурсии в Центре противопожарной пропаганды и общественных связей. Дети познакомились с действиями работников МЧС в чрезвычайных ситуациях, средствами пожаротушения.</a:t>
            </a:r>
          </a:p>
          <a:p>
            <a:endParaRPr lang="ru-RU" sz="1600" b="1" dirty="0"/>
          </a:p>
        </p:txBody>
      </p:sp>
      <p:pic>
        <p:nvPicPr>
          <p:cNvPr id="2050" name="Picture 2" descr="C:\Users\User\Desktop\участие в конкурсах и других мероприятиях\фото 11гр. Центр противопожарной пропаганды и общественных связей\DSC_4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558" y="0"/>
            <a:ext cx="8103442" cy="5387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695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A73F94-F6AE-493C-BAAD-808AEA70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0045"/>
            <a:ext cx="3200400" cy="20267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ЭКСКУРСИЯ В ЧЕЛЯБИНСКИЙ  ГОСУДАРСТВЕННЫЙ АКАДЕМИЧЕСКИЙ ТЕАТР ДРАМЫ ИМЕНИ НАУМА ОРЛОВА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DE931CE-9A3B-4B71-A329-52A8EF3BF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208628"/>
            <a:ext cx="3200400" cy="347372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22 ноября </a:t>
            </a:r>
            <a:r>
              <a:rPr lang="ru-RU" sz="1600" b="1" dirty="0"/>
              <a:t>2022 года воспитанники подготовительной группы № 11 в </a:t>
            </a:r>
            <a:r>
              <a:rPr lang="ru-RU" sz="1600" b="1" dirty="0" smtClean="0"/>
              <a:t>рамках участия в региональном проекте "День профессии" побывали на экскурсии в Челябинском Государственном Академическом театре имени Наума Орлова. Ребята услышали историю рождения театра, увидели костюмы и декорации к спектаклям, познакомились с театральными профессиями. Дети смогли ощутить тишину зрительного зала, запечатлеть себя на память с доспехами  средневекового рыцаря.</a:t>
            </a:r>
            <a:endParaRPr lang="ru-RU" sz="1600" dirty="0"/>
          </a:p>
        </p:txBody>
      </p:sp>
      <p:pic>
        <p:nvPicPr>
          <p:cNvPr id="3074" name="Picture 2" descr="C:\Users\User\Desktop\участие в конкурсах и других мероприятиях\фото Челяб  Госуд Академ Театр драмы Наума Орлова\DSC_45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9717" y="0"/>
            <a:ext cx="8082283" cy="5373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946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BEA811-95C3-4D37-9B8E-198B2517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253"/>
            <a:ext cx="3200400" cy="15138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ЭКСКУРСИЯ В МУЗЕЙ ГИБДД ЧЕЛЯБИНСКОЙ ОБЛАСТИ</a:t>
            </a:r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494031C-F4C1-4821-ABFF-DFE853693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85070"/>
            <a:ext cx="3200400" cy="4318781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2 декабря </a:t>
            </a:r>
            <a:r>
              <a:rPr lang="ru-RU" sz="1600" b="1" dirty="0"/>
              <a:t>2022 </a:t>
            </a:r>
            <a:r>
              <a:rPr lang="ru-RU" sz="1600" b="1" dirty="0" smtClean="0"/>
              <a:t>воспитанники подготовительной группы № 11 в рамках участия в региональном проекте "День профессии» побывали в Музеи Государственной инспекции безопасности дорожного движения в городе Челябинске, где узнали о работе Госавтоинспекции и о профессиях людей, которые там работают.</a:t>
            </a:r>
            <a:endParaRPr lang="ru-RU" sz="1600" dirty="0"/>
          </a:p>
        </p:txBody>
      </p:sp>
      <p:pic>
        <p:nvPicPr>
          <p:cNvPr id="4098" name="Picture 2" descr="C:\Users\User\Desktop\участие в конкурсах и других мероприятиях\фото МУЗЕЙ ГИБДД 02.12.22\DSC_4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1835" y="0"/>
            <a:ext cx="8070166" cy="5365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432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A41A7D-09FC-43DB-9BEB-B391AAFA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3200400" cy="88626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ЭКСКУРСИЯ В БИБЛИОТЕКУ</a:t>
            </a:r>
            <a:endParaRPr lang="ru-RU" sz="2400" b="1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5BEF118-5738-46B3-9135-150868184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5083" y="914400"/>
            <a:ext cx="3643531" cy="4557932"/>
          </a:xfrm>
        </p:spPr>
        <p:txBody>
          <a:bodyPr>
            <a:noAutofit/>
          </a:bodyPr>
          <a:lstStyle/>
          <a:p>
            <a:pPr fontAlgn="t"/>
            <a:r>
              <a:rPr lang="ru-RU" sz="1600" b="1" dirty="0" smtClean="0"/>
              <a:t>2 февраля 2023 воспитанники подготовительной группы № 11 в рамках участия в региональном проекте "День профессии» побывали в библиотеку № 15, где дети познакомились с профессией библиотекаря, что такое библиотека, сколько в ней хранится книг и какие для детей. Школьники с увлечением разглядывали книжные полки, на которых «живут» красивые, увлекательные и заманчивые книжки. Библиотекарь рассказала, какие книги есть на абонементе, о том, что все они расположены по разным направлениям, отделам: история, техника, растения и животные, азбука безопасности, космос и т. д.  Дети узнали о том, что у каждого в библиотеке есть персональный «паспорт» — формуляр читателя. Также в обязательном порядке дети познакомились с правилами пользования библиотекой. </a:t>
            </a:r>
          </a:p>
          <a:p>
            <a:endParaRPr lang="ru-RU" sz="1600" b="1" dirty="0"/>
          </a:p>
        </p:txBody>
      </p:sp>
      <p:pic>
        <p:nvPicPr>
          <p:cNvPr id="5122" name="Picture 2" descr="C:\Users\User\Desktop\участие в конкурсах и других мероприятиях\библиотека  02.02.2023\DSC_4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631" y="0"/>
            <a:ext cx="8112369" cy="5393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421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71FC34-FF14-4346-BF9B-AFE9148E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692"/>
            <a:ext cx="3200400" cy="14464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ЭКСКУРСИЯ В </a:t>
            </a:r>
            <a:r>
              <a:rPr lang="ru-RU" sz="2400" b="1" dirty="0" smtClean="0"/>
              <a:t>«ЧГПГТ им. ЯКОВЛЕВА»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C55A195-A147-4953-8B32-86020025E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341873"/>
            <a:ext cx="3200400" cy="337912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2 февраля 2023 воспитанники подготовительной группы № 11 в рамках участия в региональном проекте "День профессии» побывали в ЧГПГТ им. ЯКОВЛЕВА, где познакомились с профессиями: повар, </a:t>
            </a:r>
            <a:r>
              <a:rPr lang="ru-RU" sz="1600" b="1" dirty="0" err="1" smtClean="0"/>
              <a:t>автомехеник</a:t>
            </a:r>
            <a:r>
              <a:rPr lang="ru-RU" sz="1600" b="1" dirty="0" smtClean="0"/>
              <a:t>, сварщик, токарь.</a:t>
            </a:r>
            <a:endParaRPr lang="ru-RU" sz="1600" b="1" dirty="0"/>
          </a:p>
        </p:txBody>
      </p:sp>
      <p:pic>
        <p:nvPicPr>
          <p:cNvPr id="6146" name="Picture 2" descr="C:\Users\User\Desktop\участие в конкурсах и других мероприятиях\экскурсия в техникум 09.02.23\IMG-087f10558d95354fc226d3c7c768d96a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3699" y="0"/>
            <a:ext cx="8098302" cy="607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958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6948"/>
            <a:ext cx="4065564" cy="1856935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ЭКСКУРСИЯ в МУЗЕЙ ПАМЯТИ ВОИНОВ-ИНТЕРНАЦИОНАЛИСТОВ</a:t>
            </a:r>
            <a:endParaRPr lang="ru-RU" sz="3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6947" y="2096086"/>
            <a:ext cx="3601329" cy="4209118"/>
          </a:xfrm>
        </p:spPr>
        <p:txBody>
          <a:bodyPr/>
          <a:lstStyle/>
          <a:p>
            <a:r>
              <a:rPr lang="ru-RU" sz="1600" b="1" dirty="0" smtClean="0"/>
              <a:t>22 февраля 2023 воспитанники подготовительной группы № 11 в рамках участия в региональном проекте "День профессии» побывали </a:t>
            </a:r>
            <a:r>
              <a:rPr lang="ru-RU" sz="1400" b="1" dirty="0" smtClean="0"/>
              <a:t>в </a:t>
            </a:r>
            <a:r>
              <a:rPr lang="ru-RU" sz="1600" b="1" dirty="0" smtClean="0"/>
              <a:t>Музеи памяти воинов-интернационалистов, где детям представилась уникальная возможность увидеть и дотронуться до настоящего оружия, которое держали в руках защитники Отечества, узнали историю их подвигов, что «есть такая профессия – Родину защищать». Во время общения с сотрудниками музея ребята выразили искреннюю благодарность за проведённое мероприятие.</a:t>
            </a:r>
            <a:endParaRPr lang="ru-RU" sz="1600" dirty="0"/>
          </a:p>
        </p:txBody>
      </p:sp>
      <p:pic>
        <p:nvPicPr>
          <p:cNvPr id="7170" name="Picture 2" descr="C:\Users\User\Desktop\участие в конкурсах и других мероприятиях\Музей  памяти воинов - интернационалистов\МУЗЕЙ ПАМЯТИ ВОИНОВ -интернац 22.02.23г\IMG-902ca5fd31776904b4934f1cc3790779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1495" y="0"/>
            <a:ext cx="8140505" cy="6105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177</TotalTime>
  <Words>554</Words>
  <Application>Microsoft Office PowerPoint</Application>
  <PresentationFormat>Произвольный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Ретро</vt:lpstr>
      <vt:lpstr>Информационный обзор  экскурсий </vt:lpstr>
      <vt:lpstr>ЭКСКУРСИЯ В ЦЕНТР ИСТОРИЧЕСКОГО НАСЛЕДИЯ ЮУЖД</vt:lpstr>
      <vt:lpstr>ЭКСКУРСИЯ В ЦЕНТР ПРОТИВОПОЖАРНОЙ ПРОПАГАНДЫ И ОБЩЕСТВЕННЫХ СВЯЗЕЙ (Главное управление  МЧС по Челябинской области </vt:lpstr>
      <vt:lpstr>ЭКСКУРСИЯ В ЧЕЛЯБИНСКИЙ  ГОСУДАРСТВЕННЫЙ АКАДЕМИЧЕСКИЙ ТЕАТР ДРАМЫ ИМЕНИ НАУМА ОРЛОВА </vt:lpstr>
      <vt:lpstr>ЭКСКУРСИЯ В МУЗЕЙ ГИБДД ЧЕЛЯБИНСКОЙ ОБЛАСТИ</vt:lpstr>
      <vt:lpstr>ЭКСКУРСИЯ В БИБЛИОТЕКУ</vt:lpstr>
      <vt:lpstr>ЭКСКУРСИЯ В «ЧГПГТ им. ЯКОВЛЕВА» </vt:lpstr>
      <vt:lpstr>ЭКСКУРСИЯ в МУЗЕЙ ПАМЯТИ ВОИНОВ-ИНТЕРНАЦИОНАЛИСТОВ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обзор экскурсий</dc:title>
  <dc:creator>Пользователь</dc:creator>
  <cp:lastModifiedBy>User</cp:lastModifiedBy>
  <cp:revision>29</cp:revision>
  <dcterms:created xsi:type="dcterms:W3CDTF">2023-04-20T14:52:53Z</dcterms:created>
  <dcterms:modified xsi:type="dcterms:W3CDTF">2023-05-05T13:05:47Z</dcterms:modified>
</cp:coreProperties>
</file>