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82" r:id="rId2"/>
    <p:sldId id="257" r:id="rId3"/>
    <p:sldId id="258" r:id="rId4"/>
    <p:sldId id="278" r:id="rId5"/>
    <p:sldId id="279" r:id="rId6"/>
    <p:sldId id="259" r:id="rId7"/>
    <p:sldId id="260" r:id="rId8"/>
    <p:sldId id="276" r:id="rId9"/>
    <p:sldId id="277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4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0999-0759-444E-8137-FE40ACC48834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167F-8B7E-4D1F-96C6-1655251A5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99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4EDE-9D4E-4483-B959-7E5C6E362AAB}" type="datetimeFigureOut">
              <a:rPr lang="ru-RU" smtClean="0"/>
              <a:pPr/>
              <a:t>ср 24.05.23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8586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Все профессии нужны</a:t>
            </a:r>
            <a:r>
              <a:rPr lang="en-US" sz="5400" b="1" dirty="0" smtClean="0">
                <a:solidFill>
                  <a:srgbClr val="002060"/>
                </a:solidFill>
              </a:rPr>
              <a:t>!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Все профессии важны!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29490" cy="175260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0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28934"/>
            <a:ext cx="8215370" cy="2905125"/>
          </a:xfrm>
          <a:prstGeom prst="round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3108" y="500042"/>
            <a:ext cx="5595162" cy="5762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superomsk.ru/upload/iblock/ceb/ceb16dddb28a0aa4fc57cafef278d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960440" cy="3401591"/>
          </a:xfrm>
          <a:prstGeom prst="rect">
            <a:avLst/>
          </a:prstGeom>
          <a:noFill/>
        </p:spPr>
      </p:pic>
      <p:pic>
        <p:nvPicPr>
          <p:cNvPr id="18438" name="Picture 6" descr="http://www.a-zur.ru/var/cache/ImageAttr/photos.PhotoAlbum.image.full/214.stroj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176464" cy="3410744"/>
          </a:xfrm>
          <a:prstGeom prst="rect">
            <a:avLst/>
          </a:prstGeom>
          <a:noFill/>
        </p:spPr>
      </p:pic>
      <p:pic>
        <p:nvPicPr>
          <p:cNvPr id="18442" name="Picture 10" descr="http://kosandra.ru/add_files/1_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343400" cy="285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7356" y="571480"/>
            <a:ext cx="5950184" cy="5661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da.te.gov.ua/data/upload/news/buchatska/ua/16214/hudojnik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744416" cy="2880320"/>
          </a:xfrm>
          <a:prstGeom prst="rect">
            <a:avLst/>
          </a:prstGeom>
          <a:noFill/>
        </p:spPr>
      </p:pic>
      <p:pic>
        <p:nvPicPr>
          <p:cNvPr id="20484" name="Picture 4" descr="http://www.motivators.ru/sites/default/files/imagecache/main-motivator/motivator-169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76464" cy="4824536"/>
          </a:xfrm>
          <a:prstGeom prst="rect">
            <a:avLst/>
          </a:prstGeom>
          <a:noFill/>
        </p:spPr>
      </p:pic>
      <p:pic>
        <p:nvPicPr>
          <p:cNvPr id="20486" name="Picture 6" descr="http://img-fotki.yandex.ru/get/3704/ynd-17.2/0_12e14_82101873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03244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0232" y="500042"/>
            <a:ext cx="5929354" cy="5887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ettingsmart.com/cms/wp-content/uploads/2011/12/teacher-effectivene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32448" cy="2736304"/>
          </a:xfrm>
          <a:prstGeom prst="rect">
            <a:avLst/>
          </a:prstGeom>
          <a:noFill/>
        </p:spPr>
      </p:pic>
      <p:pic>
        <p:nvPicPr>
          <p:cNvPr id="22532" name="Picture 4" descr="http://pskov.pskovedu.ru/site/htmlimages/a_photo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536504" cy="4752528"/>
          </a:xfrm>
          <a:prstGeom prst="rect">
            <a:avLst/>
          </a:prstGeom>
          <a:noFill/>
        </p:spPr>
      </p:pic>
      <p:pic>
        <p:nvPicPr>
          <p:cNvPr id="22538" name="Picture 10" descr="http://us.123rf.com/400wm/400/400/michaeljung/michaeljung0906/michaeljung090600321/5125222-teacher-checking-homewor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744416" cy="326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1670" y="500042"/>
            <a:ext cx="5829185" cy="5766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3.imgbb.ru/3/6/2/362937b1aa772fc67b85758a6e2a90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4248472" cy="2830067"/>
          </a:xfrm>
          <a:prstGeom prst="rect">
            <a:avLst/>
          </a:prstGeom>
          <a:noFill/>
        </p:spPr>
      </p:pic>
      <p:pic>
        <p:nvPicPr>
          <p:cNvPr id="25604" name="Picture 4" descr="http://www.kirovnet.ru/files/img/news/9663/161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392488" cy="3243090"/>
          </a:xfrm>
          <a:prstGeom prst="rect">
            <a:avLst/>
          </a:prstGeom>
          <a:noFill/>
        </p:spPr>
      </p:pic>
      <p:pic>
        <p:nvPicPr>
          <p:cNvPr id="25606" name="Picture 6" descr="http://feo.ua/news_thumbs/knf9a3930d74ec0195b5cd0cd4f64b9ca40_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04456" cy="326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5917" y="500042"/>
            <a:ext cx="5877229" cy="5909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assets1.lookatme.ru/1253875017/assets/article_image-image/58/3c/442703/article_image-image-artic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5043686" cy="3112021"/>
          </a:xfrm>
          <a:prstGeom prst="rect">
            <a:avLst/>
          </a:prstGeom>
          <a:noFill/>
        </p:spPr>
      </p:pic>
      <p:pic>
        <p:nvPicPr>
          <p:cNvPr id="27656" name="Picture 8" descr="http://www.krugosvet.ru/images/1001616_RE00B6C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831407" cy="2907755"/>
          </a:xfrm>
          <a:prstGeom prst="rect">
            <a:avLst/>
          </a:prstGeom>
          <a:noFill/>
        </p:spPr>
      </p:pic>
      <p:pic>
        <p:nvPicPr>
          <p:cNvPr id="27658" name="Picture 10" descr="http://www.yuga.ru/media/finkelstein_2004_conce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76464" cy="293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3108" y="500042"/>
            <a:ext cx="5757874" cy="5717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3108" y="500042"/>
            <a:ext cx="5261232" cy="5709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kusnoe.info/uploads/posts/2012-01/1325766098_vkusnye-recepty-blyud-ot-shef-pova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5159896" cy="3049538"/>
          </a:xfrm>
          <a:prstGeom prst="rect">
            <a:avLst/>
          </a:prstGeom>
          <a:noFill/>
        </p:spPr>
      </p:pic>
      <p:pic>
        <p:nvPicPr>
          <p:cNvPr id="29700" name="Picture 4" descr="http://savepic.su/2228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392488" cy="3168352"/>
          </a:xfrm>
          <a:prstGeom prst="rect">
            <a:avLst/>
          </a:prstGeom>
          <a:noFill/>
        </p:spPr>
      </p:pic>
      <p:pic>
        <p:nvPicPr>
          <p:cNvPr id="29702" name="Picture 6" descr="http://kaloriy.ru/picture/39_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86622" cy="317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1670" y="642918"/>
            <a:ext cx="5357850" cy="56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ednet.mc.uky.edu/placement_uploads/docconsultation358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3571875" cy="2390775"/>
          </a:xfrm>
          <a:prstGeom prst="rect">
            <a:avLst/>
          </a:prstGeom>
          <a:noFill/>
        </p:spPr>
      </p:pic>
      <p:pic>
        <p:nvPicPr>
          <p:cNvPr id="39940" name="Picture 4" descr="http://nakhodka-my.ru/images/news/block/3674b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418856" cy="3089920"/>
          </a:xfrm>
          <a:prstGeom prst="rect">
            <a:avLst/>
          </a:prstGeom>
          <a:noFill/>
        </p:spPr>
      </p:pic>
      <p:pic>
        <p:nvPicPr>
          <p:cNvPr id="39942" name="Picture 6" descr="http://collectsocialsecuritydisability.com/wp-content/uploads/2011/11/doc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456384" cy="471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verinform.ru/media/img/800x600_1316761766_pogarnye-tutopt-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15333" cy="2945904"/>
          </a:xfrm>
          <a:prstGeom prst="rect">
            <a:avLst/>
          </a:prstGeom>
          <a:noFill/>
        </p:spPr>
      </p:pic>
      <p:pic>
        <p:nvPicPr>
          <p:cNvPr id="1028" name="Picture 4" descr="http://cs301807.userapi.com/v301807453/165/vwoLWFHCzg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400600" cy="3115072"/>
          </a:xfrm>
          <a:prstGeom prst="rect">
            <a:avLst/>
          </a:prstGeom>
          <a:noFill/>
        </p:spPr>
      </p:pic>
      <p:pic>
        <p:nvPicPr>
          <p:cNvPr id="1030" name="Picture 6" descr="http://www.gorod47.ru/uploads/posts/2012-08/1345138616_22_Glavniii_sait_2806_GetImage_b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32048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1670" y="428604"/>
            <a:ext cx="5857916" cy="5900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iles.netall.ru/content/gnn/300607/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032448" cy="3816424"/>
          </a:xfrm>
          <a:prstGeom prst="rect">
            <a:avLst/>
          </a:prstGeom>
          <a:noFill/>
        </p:spPr>
      </p:pic>
      <p:pic>
        <p:nvPicPr>
          <p:cNvPr id="37892" name="Picture 4" descr="http://im8-tub-ru.yandex.net/i?id=143061075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3672408" cy="2232248"/>
          </a:xfrm>
          <a:prstGeom prst="rect">
            <a:avLst/>
          </a:prstGeom>
          <a:noFill/>
        </p:spPr>
      </p:pic>
      <p:pic>
        <p:nvPicPr>
          <p:cNvPr id="37894" name="Picture 6" descr="http://autopeople.ru/images/post/55/91455/milicion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88843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28794" y="571480"/>
            <a:ext cx="5786478" cy="5816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p.ric.ua/uploads/posts/2010-05/1273147087_1162515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332657"/>
            <a:ext cx="4457700" cy="3024336"/>
          </a:xfrm>
          <a:prstGeom prst="rect">
            <a:avLst/>
          </a:prstGeom>
          <a:noFill/>
        </p:spPr>
      </p:pic>
      <p:pic>
        <p:nvPicPr>
          <p:cNvPr id="16388" name="Picture 4" descr="http://i012.radikal.ru/1011/a9/6bfe332b9b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032448" cy="3035821"/>
          </a:xfrm>
          <a:prstGeom prst="rect">
            <a:avLst/>
          </a:prstGeom>
          <a:noFill/>
        </p:spPr>
      </p:pic>
      <p:pic>
        <p:nvPicPr>
          <p:cNvPr id="16390" name="Picture 6" descr="http://gallery.sevstar.net/bPIC/201006/2010062988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032523" cy="296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0232" y="500042"/>
            <a:ext cx="5757874" cy="5865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r.ru/media/userdata/news/2012/04/22/ef75cde6eed235cd2be8f10e023384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536504" cy="2636913"/>
          </a:xfrm>
          <a:prstGeom prst="rect">
            <a:avLst/>
          </a:prstGeom>
          <a:noFill/>
        </p:spPr>
      </p:pic>
      <p:pic>
        <p:nvPicPr>
          <p:cNvPr id="35844" name="Picture 4" descr="http://dalrybvtuz.ru/nfiles/news2/25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032448" cy="3419872"/>
          </a:xfrm>
          <a:prstGeom prst="rect">
            <a:avLst/>
          </a:prstGeom>
          <a:noFill/>
        </p:spPr>
      </p:pic>
      <p:pic>
        <p:nvPicPr>
          <p:cNvPr id="35846" name="Picture 6" descr="http://img0.liveinternet.ru/images/attach/c/0/43/759/43759013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17646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751</TotalTime>
  <Words>4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радуга</vt:lpstr>
      <vt:lpstr>Все профессии нужны!  Все профессии важны!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нужны, все профессии важны!!!</dc:title>
  <dc:creator>ksyusha</dc:creator>
  <cp:lastModifiedBy>Пользователь</cp:lastModifiedBy>
  <cp:revision>77</cp:revision>
  <dcterms:created xsi:type="dcterms:W3CDTF">2013-02-17T12:48:35Z</dcterms:created>
  <dcterms:modified xsi:type="dcterms:W3CDTF">2023-05-24T06:51:39Z</dcterms:modified>
</cp:coreProperties>
</file>