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5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0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8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8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7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7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2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6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CAA6-9D4B-44A1-8363-BFD5C2253A14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1DE5-42DD-420F-92ED-49225E1DA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33601" y="1943100"/>
            <a:ext cx="7933154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Компания </a:t>
            </a:r>
          </a:p>
          <a:p>
            <a:pPr algn="ctr"/>
            <a:r>
              <a:rPr lang="ru-RU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ООО «Шторм»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2044936"/>
      </p:ext>
    </p:extLst>
  </p:cSld>
  <p:clrMapOvr>
    <a:masterClrMapping/>
  </p:clrMapOvr>
  <p:transition spd="slow" advTm="13059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247" y="71909"/>
            <a:ext cx="116631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dirty="0">
                <a:ln/>
                <a:solidFill>
                  <a:schemeClr val="accent4"/>
                </a:solidFill>
              </a:rPr>
              <a:t>Рабочее оборудование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35" y="1554363"/>
            <a:ext cx="3877715" cy="5170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3" y="1554363"/>
            <a:ext cx="3877716" cy="5170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21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893">
        <p15:prstTrans prst="wind"/>
      </p:transition>
    </mc:Choice>
    <mc:Fallback xmlns="">
      <p:transition spd="slow" advTm="148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71" y="324195"/>
            <a:ext cx="4028902" cy="6043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447" y="2443634"/>
            <a:ext cx="68995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dirty="0">
                <a:ln/>
                <a:solidFill>
                  <a:schemeClr val="accent4"/>
                </a:solidFill>
              </a:rPr>
              <a:t>Рабочее место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85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8458">
        <p15:prstTrans prst="fallOver"/>
      </p:transition>
    </mc:Choice>
    <mc:Fallback xmlns="">
      <p:transition spd="slow" advTm="8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10788"/>
          <a:stretch/>
        </p:blipFill>
        <p:spPr>
          <a:xfrm>
            <a:off x="7378583" y="157485"/>
            <a:ext cx="3765667" cy="6552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4541" y="1014364"/>
            <a:ext cx="609923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Заказчик </a:t>
            </a:r>
          </a:p>
          <a:p>
            <a:pPr algn="ctr"/>
            <a:r>
              <a:rPr lang="ru-RU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прислал фото и </a:t>
            </a:r>
          </a:p>
          <a:p>
            <a:pPr algn="ctr"/>
            <a:r>
              <a:rPr lang="ru-RU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хочет основу </a:t>
            </a:r>
          </a:p>
          <a:p>
            <a:pPr algn="ctr"/>
            <a:r>
              <a:rPr lang="ru-RU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такого торта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95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869">
        <p15:prstTrans prst="curtains"/>
      </p:transition>
    </mc:Choice>
    <mc:Fallback xmlns="">
      <p:transition spd="slow" advTm="10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19" y="1147081"/>
            <a:ext cx="2785002" cy="5553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75" y="250075"/>
            <a:ext cx="5407306" cy="64506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7683" y="0"/>
            <a:ext cx="46732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cap="none" spc="0" dirty="0">
                <a:ln/>
                <a:solidFill>
                  <a:schemeClr val="bg1"/>
                </a:solidFill>
                <a:effectLst/>
              </a:rPr>
              <a:t>Макет</a:t>
            </a:r>
            <a:r>
              <a:rPr lang="ru-RU" sz="66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ru-RU" sz="6600" b="1" cap="none" spc="0" dirty="0">
                <a:ln/>
                <a:solidFill>
                  <a:schemeClr val="bg1"/>
                </a:solidFill>
                <a:effectLst/>
              </a:rPr>
              <a:t>торта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23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19">
        <p15:prstTrans prst="prestige"/>
      </p:transition>
    </mc:Choice>
    <mc:Fallback xmlns="">
      <p:transition spd="slow" advTm="15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3-03-20 at 11.40.5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8280.08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2117" y="254088"/>
            <a:ext cx="4680066" cy="61393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262" y="561438"/>
            <a:ext cx="57245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>
                <a:ln/>
                <a:solidFill>
                  <a:schemeClr val="bg1"/>
                </a:solidFill>
                <a:effectLst/>
              </a:rPr>
              <a:t>Изготовление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545">
        <p:blinds dir="vert"/>
      </p:transition>
    </mc:Choice>
    <mc:Fallback xmlns="">
      <p:transition spd="slow" advTm="1754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2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4402" objId="2"/>
        <p14:stopEvt time="15871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8314" y="91132"/>
            <a:ext cx="68166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>
                <a:ln/>
                <a:solidFill>
                  <a:schemeClr val="bg1"/>
                </a:solidFill>
              </a:rPr>
              <a:t>Готовое изделие</a:t>
            </a:r>
            <a:endParaRPr lang="ru-RU" sz="72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6" y="1498599"/>
            <a:ext cx="3757699" cy="5010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02" y="1942174"/>
            <a:ext cx="5807825" cy="4355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2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779">
        <p:blinds dir="vert"/>
      </p:transition>
    </mc:Choice>
    <mc:Fallback xmlns="">
      <p:transition spd="slow" advTm="1477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265787"/>
            <a:ext cx="2833059" cy="2833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79" y="265787"/>
            <a:ext cx="3066405" cy="3865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0" y="3375071"/>
            <a:ext cx="5426939" cy="3279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54" y="3184571"/>
            <a:ext cx="2602399" cy="34698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4712" y="1438102"/>
            <a:ext cx="51653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dirty="0">
                <a:ln/>
                <a:solidFill>
                  <a:schemeClr val="bg1"/>
                </a:solidFill>
              </a:rPr>
              <a:t>Наши работы</a:t>
            </a:r>
            <a:endParaRPr lang="ru-RU" sz="6000" b="1" cap="none" spc="0" dirty="0">
              <a:ln/>
              <a:solidFill>
                <a:schemeClr val="bg1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5" y="4410075"/>
            <a:ext cx="2972819" cy="1981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7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506">
        <p:blinds dir="vert"/>
      </p:transition>
    </mc:Choice>
    <mc:Fallback xmlns="">
      <p:transition spd="slow" advTm="3050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5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9|3.6|3.7|3.6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25</Words>
  <Application>Microsoft Office PowerPoint</Application>
  <PresentationFormat>Широкоэкранный</PresentationFormat>
  <Paragraphs>12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Kolya</dc:creator>
  <cp:lastModifiedBy>acer</cp:lastModifiedBy>
  <cp:revision>21</cp:revision>
  <dcterms:created xsi:type="dcterms:W3CDTF">2023-03-20T05:11:26Z</dcterms:created>
  <dcterms:modified xsi:type="dcterms:W3CDTF">2023-03-23T01:20:02Z</dcterms:modified>
</cp:coreProperties>
</file>