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D65BE20-AE14-4148-87EB-101C5B478E7B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6B0E4F3-4420-405F-9A8C-9B90E1926F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14338"/>
            <a:ext cx="8929718" cy="18288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№ 2 г. Челябинска»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2071678"/>
            <a:ext cx="7854696" cy="1752600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Тема проекта: «Все профессии нужны, все профессии важны»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000100" y="4214818"/>
            <a:ext cx="7929554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 проекта: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 первой  квалификационной категории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Макарова Татьяна Владимировна,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 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первой квалификационной категории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Крутова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Елена Викторовна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44" y="6143644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Челябинск 2023 г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963" y="195546"/>
            <a:ext cx="7498080" cy="8571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Чтение стихотворения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В. Маяковский «Кем быть»</a:t>
            </a:r>
          </a:p>
        </p:txBody>
      </p:sp>
      <p:pic>
        <p:nvPicPr>
          <p:cNvPr id="4" name="Содержимое 3" descr="VCg5MOR8p0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4032351" cy="3033714"/>
          </a:xfrm>
        </p:spPr>
      </p:pic>
      <p:pic>
        <p:nvPicPr>
          <p:cNvPr id="5" name="Рисунок 4" descr="OqcPHQQObn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3" y="1357298"/>
            <a:ext cx="4190997" cy="3143248"/>
          </a:xfrm>
          <a:prstGeom prst="rect">
            <a:avLst/>
          </a:prstGeom>
        </p:spPr>
      </p:pic>
      <p:pic>
        <p:nvPicPr>
          <p:cNvPr id="6" name="Рисунок 5" descr="TU10wbB7Bc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3536492"/>
            <a:ext cx="4414881" cy="33215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pPr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 этап «Основной»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213" y="390913"/>
            <a:ext cx="7498080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Беседа «Что такое профессия?»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pSkOQjb_u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714356"/>
            <a:ext cx="3714776" cy="2786082"/>
          </a:xfrm>
        </p:spPr>
      </p:pic>
      <p:pic>
        <p:nvPicPr>
          <p:cNvPr id="5" name="Рисунок 4" descr="cgKHyDQ9k0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3989" y="714356"/>
            <a:ext cx="3714776" cy="2786082"/>
          </a:xfrm>
          <a:prstGeom prst="rect">
            <a:avLst/>
          </a:prstGeom>
        </p:spPr>
      </p:pic>
      <p:pic>
        <p:nvPicPr>
          <p:cNvPr id="6" name="Рисунок 5" descr="9BGYJXPMAq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294" y="3648374"/>
            <a:ext cx="3929058" cy="2946794"/>
          </a:xfrm>
          <a:prstGeom prst="rect">
            <a:avLst/>
          </a:prstGeom>
        </p:spPr>
      </p:pic>
      <p:pic>
        <p:nvPicPr>
          <p:cNvPr id="7" name="Рисунок 6" descr="8URr-Jdk_1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643314"/>
            <a:ext cx="3905277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716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Беседа «Знакомство с  профессией повара»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Yn0rnP_Rg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2830524" cy="3774032"/>
          </a:xfrm>
        </p:spPr>
      </p:pic>
      <p:pic>
        <p:nvPicPr>
          <p:cNvPr id="5" name="Рисунок 4" descr="lKgiOgBNdU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2594" y="1085302"/>
            <a:ext cx="2955332" cy="3925902"/>
          </a:xfrm>
          <a:prstGeom prst="rect">
            <a:avLst/>
          </a:prstGeom>
        </p:spPr>
      </p:pic>
      <p:pic>
        <p:nvPicPr>
          <p:cNvPr id="8" name="Рисунок 7" descr="ft3yZTsCqK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3579498"/>
            <a:ext cx="4357718" cy="32785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Беседа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«Знакомство с профессией врача»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bJmw7HYAT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3000364" cy="4438895"/>
          </a:xfrm>
        </p:spPr>
      </p:pic>
      <p:pic>
        <p:nvPicPr>
          <p:cNvPr id="5" name="Рисунок 4" descr="JsBDcbVi2f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1928802"/>
            <a:ext cx="2714626" cy="3524251"/>
          </a:xfrm>
          <a:prstGeom prst="rect">
            <a:avLst/>
          </a:prstGeom>
        </p:spPr>
      </p:pic>
      <p:pic>
        <p:nvPicPr>
          <p:cNvPr id="6" name="Рисунок 5" descr="T_trJdUa3F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3238475"/>
            <a:ext cx="2714644" cy="36195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Чтение художественной литературы </a:t>
            </a:r>
          </a:p>
        </p:txBody>
      </p:sp>
      <p:pic>
        <p:nvPicPr>
          <p:cNvPr id="4" name="Содержимое 3" descr="_PvbN73H1b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57922" y="1357298"/>
            <a:ext cx="4886078" cy="3676010"/>
          </a:xfrm>
        </p:spPr>
      </p:pic>
      <p:pic>
        <p:nvPicPr>
          <p:cNvPr id="5" name="Рисунок 4" descr="ixYX9uz9ez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28934"/>
            <a:ext cx="5222435" cy="39290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Презентация «Все профессии важны» </a:t>
            </a:r>
          </a:p>
        </p:txBody>
      </p:sp>
      <p:pic>
        <p:nvPicPr>
          <p:cNvPr id="4" name="Содержимое 3" descr="SSEcw-wz9b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3240" y="1500174"/>
            <a:ext cx="4032351" cy="3033714"/>
          </a:xfrm>
        </p:spPr>
      </p:pic>
      <p:pic>
        <p:nvPicPr>
          <p:cNvPr id="5" name="Рисунок 4" descr="CDpLVIb9jS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805222"/>
            <a:ext cx="4057691" cy="3052778"/>
          </a:xfrm>
          <a:prstGeom prst="rect">
            <a:avLst/>
          </a:prstGeom>
        </p:spPr>
      </p:pic>
      <p:pic>
        <p:nvPicPr>
          <p:cNvPr id="6" name="Рисунок 5" descr="YBU6Lvm6a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1013" y="3786191"/>
            <a:ext cx="4082987" cy="307180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Картотека дидактических игр, для детей младшего дошкольного </a:t>
            </a:r>
          </a:p>
        </p:txBody>
      </p:sp>
      <p:pic>
        <p:nvPicPr>
          <p:cNvPr id="6" name="Содержимое 5" descr="21_0aeZV9d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752" y="1714488"/>
            <a:ext cx="3613785" cy="4800600"/>
          </a:xfrm>
          <a:prstGeom prst="rect">
            <a:avLst/>
          </a:prstGeom>
        </p:spPr>
      </p:pic>
      <p:pic>
        <p:nvPicPr>
          <p:cNvPr id="7" name="Рисунок 6" descr="JFsflUPoLU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714488"/>
            <a:ext cx="3603037" cy="47863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0004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Картотека сюжетно-ролевых игр для детей младшего дошкольного возраста по ранней профориентации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WXgaTnOJSt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571612"/>
            <a:ext cx="3613785" cy="4800600"/>
          </a:xfrm>
        </p:spPr>
      </p:pic>
      <p:pic>
        <p:nvPicPr>
          <p:cNvPr id="6" name="Рисунок 5" descr="aVaXGgr_-g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978979" y="1643050"/>
            <a:ext cx="3603055" cy="47863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Сюжетно-ролевой игры «Больница»</a:t>
            </a:r>
          </a:p>
        </p:txBody>
      </p:sp>
      <p:pic>
        <p:nvPicPr>
          <p:cNvPr id="4" name="Содержимое 3" descr="po9K6-pTy9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3516319" cy="2637239"/>
          </a:xfrm>
        </p:spPr>
      </p:pic>
      <p:pic>
        <p:nvPicPr>
          <p:cNvPr id="5" name="Рисунок 4" descr="7Bqf3KSnB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285860"/>
            <a:ext cx="3583811" cy="2696258"/>
          </a:xfrm>
          <a:prstGeom prst="rect">
            <a:avLst/>
          </a:prstGeom>
        </p:spPr>
      </p:pic>
      <p:pic>
        <p:nvPicPr>
          <p:cNvPr id="6" name="Рисунок 5" descr="voN1B6vS6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3" y="3966458"/>
            <a:ext cx="3843377" cy="2891541"/>
          </a:xfrm>
          <a:prstGeom prst="rect">
            <a:avLst/>
          </a:prstGeom>
        </p:spPr>
      </p:pic>
      <p:pic>
        <p:nvPicPr>
          <p:cNvPr id="7" name="Рисунок 6" descr="m0UzdLZyqc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4035888"/>
            <a:ext cx="3751094" cy="2822112"/>
          </a:xfrm>
          <a:prstGeom prst="rect">
            <a:avLst/>
          </a:prstGeom>
        </p:spPr>
      </p:pic>
      <p:pic>
        <p:nvPicPr>
          <p:cNvPr id="8" name="Рисунок 7" descr="W0h9MtU60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2214554"/>
            <a:ext cx="2714626" cy="36195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Постановка проблемы: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Все без исключения родители хотят, чтобы их дети были счастливы, чтобы в жизни им сопутствовал успех, чтобы они самореализовались в какой-то деятельности. То есть получили профессию по душе, ориентируясь на свои стремления и желания. Родителям необходимо заметить к чему тяготеет их ребенок больше всего.</a:t>
            </a:r>
          </a:p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   Знакомство детей с профессиями можно начинать как можно раньше. Бережное отношение к труду, умение работать в коллективе – это качества, которые необходимо воспитывать в юном поколении. Огромное значение в воспитании детей имеет знакомство с трудом взрослого человека. Рассказы детям о профессиях расширяют их кругозор, у них проявляется интерес к окружающему миру, воспитывается уважение к чужому труду.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Сюжетно-ролевой игры «Мы шоферы»</a:t>
            </a:r>
          </a:p>
        </p:txBody>
      </p:sp>
      <p:pic>
        <p:nvPicPr>
          <p:cNvPr id="7" name="Содержимое 6" descr="Huo9NXa1S9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3406" y="1285860"/>
            <a:ext cx="4500594" cy="3385994"/>
          </a:xfrm>
        </p:spPr>
      </p:pic>
      <p:pic>
        <p:nvPicPr>
          <p:cNvPr id="8" name="Рисунок 7" descr="JlOoKddk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857232"/>
            <a:ext cx="2643188" cy="3524251"/>
          </a:xfrm>
          <a:prstGeom prst="rect">
            <a:avLst/>
          </a:prstGeom>
        </p:spPr>
      </p:pic>
      <p:pic>
        <p:nvPicPr>
          <p:cNvPr id="9" name="Рисунок 8" descr="xeR_4VAIkf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643314"/>
            <a:ext cx="4286247" cy="321468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Дидактическое пособие  мягкая – книжка «Все профессии важны!»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_gnALrZb4-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3" y="3966458"/>
            <a:ext cx="3843377" cy="2891541"/>
          </a:xfrm>
          <a:prstGeom prst="rect">
            <a:avLst/>
          </a:prstGeom>
        </p:spPr>
      </p:pic>
      <p:pic>
        <p:nvPicPr>
          <p:cNvPr id="6" name="Рисунок 5" descr="57yAPSQn6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422"/>
            <a:ext cx="3714744" cy="2794765"/>
          </a:xfrm>
          <a:prstGeom prst="rect">
            <a:avLst/>
          </a:prstGeom>
        </p:spPr>
      </p:pic>
      <p:pic>
        <p:nvPicPr>
          <p:cNvPr id="7" name="Рисунок 6" descr="t_YCg525tx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3499" y="4073951"/>
            <a:ext cx="3700501" cy="2784049"/>
          </a:xfrm>
          <a:prstGeom prst="rect">
            <a:avLst/>
          </a:prstGeom>
        </p:spPr>
      </p:pic>
      <p:pic>
        <p:nvPicPr>
          <p:cNvPr id="8" name="Рисунок 7" descr="-WxjDlrdCZ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5842" y="1142984"/>
            <a:ext cx="3798158" cy="2857520"/>
          </a:xfrm>
          <a:prstGeom prst="rect">
            <a:avLst/>
          </a:prstGeom>
        </p:spPr>
      </p:pic>
      <p:pic>
        <p:nvPicPr>
          <p:cNvPr id="10" name="Содержимое 9" descr="KdQwgdf_aG0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857488" y="3143248"/>
            <a:ext cx="3175345" cy="2388951"/>
          </a:xfrm>
          <a:prstGeom prst="ellipse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Знакомство с профессией «Декоратор»</a:t>
            </a:r>
          </a:p>
        </p:txBody>
      </p:sp>
      <p:pic>
        <p:nvPicPr>
          <p:cNvPr id="4" name="Содержимое 3" descr="ToOU28RV5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3418342" cy="2571768"/>
          </a:xfrm>
        </p:spPr>
      </p:pic>
      <p:pic>
        <p:nvPicPr>
          <p:cNvPr id="5" name="Рисунок 4" descr="17qufYTU2Z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357298"/>
            <a:ext cx="3418310" cy="2571744"/>
          </a:xfrm>
          <a:prstGeom prst="rect">
            <a:avLst/>
          </a:prstGeom>
        </p:spPr>
      </p:pic>
      <p:pic>
        <p:nvPicPr>
          <p:cNvPr id="6" name="Рисунок 5" descr="xKR1rhQnI0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4000504"/>
            <a:ext cx="3571900" cy="26872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b="1" i="1" dirty="0"/>
          </a:p>
          <a:p>
            <a:pPr algn="ctr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3 этап «Заключительный»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Развлечение для «Мир профессий!»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Ea3Ae9fL6m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191800"/>
            <a:ext cx="6742133" cy="50566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Итоги проекта (продукты):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У дошкольников появился интерес к данной теме. Сформировалось целостное представление о трудовой деятельности взрослых. Более подробно познакомились с трудом сотрудников детского сада и профессиями родителей воспитанников. Дети получили знания о работе родителей, которые могут применять в сюжетно-ролевых играх. В группе пополнена предметно-развивающая среда атрибутами к Сюжетно-ролевой игре. Таким образом, ознакомление с трудом взрослых и собственная деятельность детей позволила осознанно освоить тему «Профессии», что послужило начальной ступенькой к их социализации.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9600" dirty="0"/>
          </a:p>
          <a:p>
            <a:pPr algn="ctr">
              <a:buNone/>
            </a:pP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Спасибо!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Актуальность: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В ходе беседы с детьми выяснилось, что они не достаточно ознакомлены с профессиями своих родителей. Порой они не знают место работы, название специальности, трудовые обязанности родителей. Таким образом, назрела необходимость целенаправленной работы с детьми по формированию знаний о труде взрослых, о профессиях родителей. Данная тема поможет расширить полученные знания по социальному миру в разделе «Всякий труд почетен», дети научаться осознанно, играть в сюжетно-ролевые игры, претворяя полученные знания в жизненные ситуации, что способствует их социализации.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пробуждение интереса к профессиональной деятельности человека,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познавательной активности и кругозора детей, формирование нравственных ценностей.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познакомить детей с различными профессиями и их особенностями;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обогащать детско-родительские отношения опытом совместной деятельности;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коммуникативную компетентность детей.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словесно-логическое мышление и речь детей.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Методы и формы работы: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наблюдения,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эвристические познавательные беседы,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экскурсии к рабочим местам сотрудников ДОУ,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просмотр иллюстраций,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чтение познавательной художественной литературы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вызвать интерес к окружающему миру,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расширить у детей знания и представления о профессиях, в том числе и профессиях своих родителей (место работы родителей, значимость их труда, гордость и уважение к труду своих родителей) 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обеспечить активность ребенка в процессе его социализации.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dirty="0"/>
          </a:p>
          <a:p>
            <a:pPr>
              <a:buNone/>
            </a:pPr>
            <a:endParaRPr lang="ru-RU" b="1" dirty="0"/>
          </a:p>
          <a:p>
            <a:pPr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1 этап «Предварительный»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3368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Анкетирование родителей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«Что знают дети о профессии своих родителей»</a:t>
            </a:r>
          </a:p>
        </p:txBody>
      </p:sp>
      <p:pic>
        <p:nvPicPr>
          <p:cNvPr id="4" name="Содержимое 3" descr="0x3QtMuMZE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64" y="1785926"/>
            <a:ext cx="3613785" cy="48006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75</TotalTime>
  <Words>277</Words>
  <Application>Microsoft Office PowerPoint</Application>
  <PresentationFormat>Экран (4:3)</PresentationFormat>
  <Paragraphs>64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Corbel</vt:lpstr>
      <vt:lpstr>Gill Sans MT</vt:lpstr>
      <vt:lpstr>Times New Roman</vt:lpstr>
      <vt:lpstr>Verdana</vt:lpstr>
      <vt:lpstr>Wingdings 2</vt:lpstr>
      <vt:lpstr>Солнцестояние</vt:lpstr>
      <vt:lpstr>Муниципальное бюджетное дошкольное образовательное учреждение  «Детский сад № 2 г. Челябинска» </vt:lpstr>
      <vt:lpstr>Постановка проблемы:  </vt:lpstr>
      <vt:lpstr>Актуальность:  </vt:lpstr>
      <vt:lpstr>Цель проекта:  </vt:lpstr>
      <vt:lpstr>Задачи проекта: </vt:lpstr>
      <vt:lpstr>Методы и формы работы:  </vt:lpstr>
      <vt:lpstr>Ожидаемые результаты: </vt:lpstr>
      <vt:lpstr>Презентация PowerPoint</vt:lpstr>
      <vt:lpstr>Анкетирование родителей  «Что знают дети о профессии своих родителей»</vt:lpstr>
      <vt:lpstr>Чтение стихотворения  В. Маяковский «Кем быть»</vt:lpstr>
      <vt:lpstr>Презентация PowerPoint</vt:lpstr>
      <vt:lpstr>Беседа «Что такое профессия?» </vt:lpstr>
      <vt:lpstr>Беседа «Знакомство с  профессией повара» </vt:lpstr>
      <vt:lpstr>Беседа  «Знакомство с профессией врача» </vt:lpstr>
      <vt:lpstr>Чтение художественной литературы </vt:lpstr>
      <vt:lpstr>Презентация «Все профессии важны» </vt:lpstr>
      <vt:lpstr>Картотека дидактических игр, для детей младшего дошкольного </vt:lpstr>
      <vt:lpstr>Картотека сюжетно-ролевых игр для детей младшего дошкольного возраста по ранней профориентации </vt:lpstr>
      <vt:lpstr>Сюжетно-ролевой игры «Больница»</vt:lpstr>
      <vt:lpstr>Сюжетно-ролевой игры «Мы шоферы»</vt:lpstr>
      <vt:lpstr>Дидактическое пособие  мягкая – книжка «Все профессии важны!» </vt:lpstr>
      <vt:lpstr>Знакомство с профессией «Декоратор»</vt:lpstr>
      <vt:lpstr>Презентация PowerPoint</vt:lpstr>
      <vt:lpstr>Развлечение для «Мир профессий!» </vt:lpstr>
      <vt:lpstr>Итоги проекта (продукты):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№ 2 г. Челябинска»</dc:title>
  <dc:creator>Пользователь</dc:creator>
  <cp:lastModifiedBy>Пользователь</cp:lastModifiedBy>
  <cp:revision>8</cp:revision>
  <dcterms:created xsi:type="dcterms:W3CDTF">2023-05-18T05:05:37Z</dcterms:created>
  <dcterms:modified xsi:type="dcterms:W3CDTF">2023-05-23T09:14:53Z</dcterms:modified>
</cp:coreProperties>
</file>