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60" r:id="rId5"/>
    <p:sldId id="263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Сюжетно-ролевая игра «Морское путешествие на остров Лимпопо»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Составил: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Муравьева О.В.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Шум мор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9159724" cy="6850004"/>
          </a:xfrm>
          <a:prstGeom prst="rect">
            <a:avLst/>
          </a:prstGeom>
        </p:spPr>
      </p:pic>
      <p:pic>
        <p:nvPicPr>
          <p:cNvPr id="7" name="Шум мор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4432" y="5420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131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2952328" cy="1940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757" flipH="1">
            <a:off x="922505" y="2478946"/>
            <a:ext cx="2718830" cy="2238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437112"/>
            <a:ext cx="3047628" cy="20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40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927" cy="6858000"/>
          </a:xfrm>
          <a:blipFill>
            <a:blip r:embed="rId3"/>
            <a:stretch>
              <a:fillRect/>
            </a:stretch>
          </a:blip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54" y="4004376"/>
            <a:ext cx="3352800" cy="2800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55" y="116632"/>
            <a:ext cx="5004986" cy="525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36" y="-171400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</Words>
  <Application>Microsoft Office PowerPoint</Application>
  <PresentationFormat>Экран (4:3)</PresentationFormat>
  <Paragraphs>3</Paragraphs>
  <Slides>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Сюжетно-ролевая игра «Морское путешествие на остров Лимпопо»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Сюжетно-ролевая игра «Морское путешествие на остров Лимпопо»</dc:title>
  <dc:creator>Оксана</dc:creator>
  <cp:lastModifiedBy>Максим Макаров</cp:lastModifiedBy>
  <cp:revision>4</cp:revision>
  <dcterms:created xsi:type="dcterms:W3CDTF">2023-05-10T17:06:36Z</dcterms:created>
  <dcterms:modified xsi:type="dcterms:W3CDTF">2023-05-10T18:00:33Z</dcterms:modified>
</cp:coreProperties>
</file>