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32" r:id="rId3"/>
    <p:sldMasterId id="2147483744" r:id="rId4"/>
  </p:sldMasterIdLst>
  <p:notesMasterIdLst>
    <p:notesMasterId r:id="rId20"/>
  </p:notesMasterIdLst>
  <p:sldIdLst>
    <p:sldId id="258" r:id="rId5"/>
    <p:sldId id="261" r:id="rId6"/>
    <p:sldId id="263" r:id="rId7"/>
    <p:sldId id="260" r:id="rId8"/>
    <p:sldId id="279" r:id="rId9"/>
    <p:sldId id="264" r:id="rId10"/>
    <p:sldId id="265" r:id="rId11"/>
    <p:sldId id="281" r:id="rId12"/>
    <p:sldId id="284" r:id="rId13"/>
    <p:sldId id="283" r:id="rId14"/>
    <p:sldId id="268" r:id="rId15"/>
    <p:sldId id="282" r:id="rId16"/>
    <p:sldId id="285" r:id="rId17"/>
    <p:sldId id="28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86918" autoAdjust="0"/>
  </p:normalViewPr>
  <p:slideViewPr>
    <p:cSldViewPr>
      <p:cViewPr>
        <p:scale>
          <a:sx n="86" d="100"/>
          <a:sy n="86" d="100"/>
        </p:scale>
        <p:origin x="-233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2244-3064-4025-98C8-527A0B3E485E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79B5-7D36-4E9A-8312-A7C2D933C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7579B5-7D36-4E9A-8312-A7C2D933C9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14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9C532-11AD-4B89-BEDD-3A2C8A6DA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F75D4-1ACA-409F-AB21-8E6C5EFE5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C9EF6-E455-4105-BDFF-46A90DF4F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21838-E043-40B6-BEC6-60ADC8D1B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6AFC-0DDC-4612-8C35-D5DDAA8A0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F1E68-6AEA-4FA9-9C2E-C5FB92AF2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724A8-0F4F-44DB-9500-9CD6EDBE8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948D0-1DB7-48D5-8EE2-52C5F860D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AA42-2A5F-40B8-9822-DBEE4458C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2EF44-2A0B-4328-8DC1-506F9FA3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49A20-F246-425F-A80E-D1D485EED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1196B-1501-4F85-8865-881A2193F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FA519-0C65-4DBA-A12D-4575F3A01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D5160-8BC2-4FCF-88DA-EB3E2FF9D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9CB06-71AF-4CB2-8011-596737E5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1D9FF-17D9-44B9-A97C-53D62074C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402D0-6DFC-4458-BEB4-0D6E3AEE4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B1008-2EEC-4604-9635-4FDEC29CE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8611F-8240-4BCB-9074-DB02478B3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1CE7-11FC-411B-92B4-FD23D75D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2BB9D-2332-446C-B527-32773A1FD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CCC1-DCC1-486B-BFAD-6C42ECCEE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96542B6-E8D5-47A6-A34B-B11C2A2B2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61A7219-9D09-44E0-80F9-6D075AB4F165}" type="datetimeFigureOut">
              <a:rPr lang="ru-RU" smtClean="0"/>
              <a:pPr/>
              <a:t>23.05.2023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A0063A-0F90-4258-8D0A-D24049872A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8EADE40-446D-4A7F-91DC-DCD672F76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818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5892" cy="6858000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35167" y="1700808"/>
            <a:ext cx="7670700" cy="210320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>Проект </a:t>
            </a:r>
            <a:r>
              <a:rPr lang="ru-RU" b="1" dirty="0">
                <a:solidFill>
                  <a:srgbClr val="00B0F0"/>
                </a:solidFill>
              </a:rPr>
              <a:t>«Семья на ладошке»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sz="1600" dirty="0">
              <a:solidFill>
                <a:srgbClr val="00B0F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10736" y="480382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>
                <a:solidFill>
                  <a:srgbClr val="00B0F0"/>
                </a:solidFill>
              </a:rPr>
              <a:t>Подготовили:</a:t>
            </a:r>
          </a:p>
          <a:p>
            <a:pPr algn="r"/>
            <a:r>
              <a:rPr lang="ru-RU" dirty="0">
                <a:solidFill>
                  <a:srgbClr val="00B0F0"/>
                </a:solidFill>
              </a:rPr>
              <a:t>Салимова Л.А., </a:t>
            </a:r>
            <a:r>
              <a:rPr lang="ru-RU" dirty="0" err="1">
                <a:solidFill>
                  <a:srgbClr val="00B0F0"/>
                </a:solidFill>
              </a:rPr>
              <a:t>Ананина</a:t>
            </a:r>
            <a:r>
              <a:rPr lang="ru-RU" dirty="0">
                <a:solidFill>
                  <a:srgbClr val="00B0F0"/>
                </a:solidFill>
              </a:rPr>
              <a:t> Т.В.</a:t>
            </a:r>
          </a:p>
          <a:p>
            <a:pPr algn="r"/>
            <a:r>
              <a:rPr lang="ru-RU" dirty="0">
                <a:solidFill>
                  <a:srgbClr val="00B0F0"/>
                </a:solidFill>
              </a:rPr>
              <a:t>МБДОУ «ДС № 2 г. Челябинска»</a:t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99992" y="6093296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2023</a:t>
            </a:r>
          </a:p>
        </p:txBody>
      </p:sp>
    </p:spTree>
    <p:custDataLst>
      <p:tags r:id="rId1"/>
    </p:custDataLst>
  </p:cSld>
  <p:clrMapOvr>
    <a:masterClrMapping/>
  </p:clrMapOvr>
  <p:transition advTm="9453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G:\НОВЫЙ ПРОЕКТ\Приложение 3 Фотоматерьалы\2 Дидактическая игра Назови ласк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104456" cy="53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G:\НОВЫЙ ПРОЕКТ\Приложение 3 Фотоматерьалы\1 Дидактическая игра Бусы для мамы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2053" y="1340768"/>
            <a:ext cx="4509147" cy="5318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0F6F057B-12F6-411C-8493-CEE7839F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0587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Дидактические игры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552" y="973347"/>
            <a:ext cx="8352928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 – заключительный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Сюжетно-ролевые игры: «Семья»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генеалогического древа «Моя семья».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mja_k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25144"/>
            <a:ext cx="4531406" cy="1943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552" y="365233"/>
            <a:ext cx="8352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Сюжетно – ролевая игра </a:t>
            </a: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НОВЫЙ ПРОЕКТ\Приложение 3 Фотоматерьалы\2 Сюжетно-ролевая игра Сем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9248"/>
            <a:ext cx="2710738" cy="270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G:\НОВЫЙ ПРОЕКТ\Приложение 3 Фотоматерьалы\1 Сюжетно-ролевая игра Семья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182" y="1002329"/>
            <a:ext cx="2952328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G:\НОВЫЙ ПРОЕКТ\Приложение 3 Фотоматерьалы\1 Сюжетно-ролевая игра Семь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451" y="3789040"/>
            <a:ext cx="273630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33118" y="620688"/>
            <a:ext cx="49339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генеалогического древа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30" y="1035120"/>
            <a:ext cx="34321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977680"/>
            <a:ext cx="3292475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40968"/>
            <a:ext cx="3528392" cy="363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12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39552" y="884668"/>
            <a:ext cx="835292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Итоги  проекта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данной работы дети познакомили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сь с такими понятиями как «семья», «имя» и «фамилия», а также больше узнали о своей семье, ее членах (мама, папа, брат, сестра, бабушка, дедушка) 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Продукт проектной деятельности: вместе с родителями была оформлена </a:t>
            </a: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выставка генеалогического древа «Моя семья».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emja_klipa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4725144"/>
            <a:ext cx="4531406" cy="194335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Новая папка (2)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Прямоугольник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0"/>
            <a:ext cx="7431088" cy="21828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39552" y="60932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 !!!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687728" y="1308366"/>
            <a:ext cx="798872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В младшем дошкольном возрасте у детей начинают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формироваться элементарные представления о явлениях общественной жизни и нормах человеческого общения. Детям этого возраста свойственна большая эмоциональная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отзывчивость,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позволяет воспитывать в них любовь, добрые чувства и отношения к окружающим людям и, прежде всего, к близким, к своей семье. А ведь это основа из основ нравственно – патриотического </a:t>
            </a:r>
            <a:r>
              <a:rPr kumimoji="0" lang="ru-RU" sz="2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воспитания, его первая и самая важная ступень.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Уходят в прошлое семейные праздники и традиции.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Ребёнок должен осознать себя членом семьи, неотъемлемой частью своей малой родины, потом – гражданином России. </a:t>
            </a:r>
          </a:p>
        </p:txBody>
      </p:sp>
      <p:pic>
        <p:nvPicPr>
          <p:cNvPr id="5" name="Рисунок 4" descr="1307662529870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5072074"/>
            <a:ext cx="1857388" cy="178592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76088" y="476672"/>
            <a:ext cx="3520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_15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4203418"/>
            <a:ext cx="2868920" cy="28689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19064" y="571166"/>
            <a:ext cx="795739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раннего возраста     первоначальных представлений о семье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членах семьи, их отношениях, сходстве родственников, близнецов;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называть членов семьи, их действия;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уважение к членам семьи, учить проявлять заботу к родным людям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85a32_96149cc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6630" y="3887120"/>
            <a:ext cx="4459935" cy="297328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1963" y="1064222"/>
            <a:ext cx="80304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Ожидаемый результат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членов семьи обогатит внутрисемейные отношения, а активное участие родителей в жизни группы поможет решить поставленные задачи.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84787"/>
            <a:ext cx="7858180" cy="445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проекта: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– игровой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Продолжительность: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краткосрочный,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недели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дети первой младшей группы, родители.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области: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речевое развитие, художественно – эстетическое, физическое развитие, социально – коммуникативное развитие.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_85a32_96149cc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7" y="3429000"/>
            <a:ext cx="51435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491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96423140-0uzj4iyqecbfso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3861048"/>
            <a:ext cx="6429420" cy="3211266"/>
          </a:xfrm>
          <a:prstGeom prst="rect">
            <a:avLst/>
          </a:prstGeom>
          <a:noFill/>
          <a:ln>
            <a:noFill/>
          </a:ln>
        </p:spPr>
      </p:pic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467544" y="389867"/>
            <a:ext cx="8208912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Этапы работы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подготовительный.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Подборка стихов о маме и папе, о бабушке и дедушке.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Родительское собрание на тему «Роль семьи в воспитании ребенка.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a027800cd7d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429000"/>
            <a:ext cx="5643602" cy="3429000"/>
          </a:xfrm>
          <a:prstGeom prst="rect">
            <a:avLst/>
          </a:prstGeom>
        </p:spPr>
      </p:pic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285720" y="376801"/>
            <a:ext cx="831872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этап – основной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/>
              <a:t>Беседа с детьми «Моя семья».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/>
              <a:t>Рассматривание семейного альбома.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Пальчиковые игры </a:t>
            </a:r>
            <a:r>
              <a:rPr lang="ru-RU" sz="2400" i="1" dirty="0"/>
              <a:t>«Оладушки»,«Большая стирка» «Ладушки»,«Мамины помощники»,«Дружная семья»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Дидактические игры.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/>
            <a:endParaRPr lang="ru-RU" sz="2400" dirty="0"/>
          </a:p>
          <a:p>
            <a:r>
              <a:rPr lang="ru-RU" sz="2400" dirty="0"/>
              <a:t> 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87624" y="360240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Рассматривание семейного альбома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49" name="Picture 25" descr="G:\НОВЫЙ ПРОЕКТ\Приложение 3 Фотоматерьалы\1 Рассматриваия семейного фотоальбома семья Завальневы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2543315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0" name="Picture 26" descr="G:\НОВЫЙ ПРОЕКТ\Приложение 3 Фотоматерьалы\1 Рассматривания семейного фотоальбома Горбуновых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5"/>
            <a:ext cx="288032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1" name="Picture 27" descr="G:\НОВЫЙ ПРОЕКТ\Приложение 3 Фотоматерьалы\1 Рассматривания семейного фотоальбома семья Неручевых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600861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2" name="Picture 28" descr="G:\НОВЫЙ ПРОЕКТ\Приложение 3 Фотоматерьалы\2 Рассматривания семейного фотоальбома семья Завальневых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221088"/>
            <a:ext cx="252028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3" name="Picture 29" descr="G:\НОВЫЙ ПРОЕКТ\Приложение 3 Фотоматерьалы\2 Рассматривания семейного фотоальбома семья Неручевых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221088"/>
            <a:ext cx="2592288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4" name="Picture 30" descr="G:\НОВЫЙ ПРОЕКТ\Приложение 3 Фотоматерьалы\3 Рассматривания семеного фотоальбома семья Горбуновых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203848" y="4221088"/>
            <a:ext cx="2880320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ЫЙ ПРОЕКТ\Приложение 3 Фотоматерьалы\1 Пальчикова игра строят дом для зайч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687" y="1771563"/>
            <a:ext cx="4148789" cy="460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G:\НОВЫЙ ПРОЕКТ\Приложение 3 Фотоматерьалы\1 Пальчиковая игра Семь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364"/>
            <a:ext cx="4441565" cy="4655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5DE2F6B-F051-4D3F-825C-783FC7DCA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605879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Пальчиковые игры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68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6|1.5|2"/>
</p:tagLst>
</file>

<file path=ppt/theme/theme1.xml><?xml version="1.0" encoding="utf-8"?>
<a:theme xmlns:a="http://schemas.openxmlformats.org/drawingml/2006/main" name="01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38</Template>
  <TotalTime>1154</TotalTime>
  <Words>296</Words>
  <Application>Microsoft Office PowerPoint</Application>
  <PresentationFormat>Экран (4:3)</PresentationFormat>
  <Paragraphs>55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01</vt:lpstr>
      <vt:lpstr>1_Default Design</vt:lpstr>
      <vt:lpstr>delikatny blekit</vt:lpstr>
      <vt:lpstr>2_Default Design</vt:lpstr>
      <vt:lpstr> Проект «Семья на ладошке»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«Моя семья» Первая младшая группа</dc:title>
  <dc:creator>Имя</dc:creator>
  <cp:lastModifiedBy>chelyabinsk.2022@outlook.com</cp:lastModifiedBy>
  <cp:revision>132</cp:revision>
  <dcterms:created xsi:type="dcterms:W3CDTF">2015-06-14T04:59:46Z</dcterms:created>
  <dcterms:modified xsi:type="dcterms:W3CDTF">2023-05-23T17:34:11Z</dcterms:modified>
</cp:coreProperties>
</file>