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1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0278" y="897928"/>
            <a:ext cx="89425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№2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spcBef>
                <a:spcPts val="600"/>
              </a:spcBef>
              <a:spcAft>
                <a:spcPts val="0"/>
              </a:spcAft>
            </a:pP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798" y="2029216"/>
            <a:ext cx="9345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6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пузыри»</a:t>
            </a:r>
            <a:endParaRPr lang="ru-RU" sz="6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4680" y="4511159"/>
            <a:ext cx="4747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FE8637"/>
              </a:buClr>
              <a:buSzPct val="70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pPr lvl="0" defTabSz="914400">
              <a:buClr>
                <a:srgbClr val="FE8637"/>
              </a:buClr>
              <a:buSzPct val="7000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Половинчик Елена Валентиновна</a:t>
            </a:r>
          </a:p>
          <a:p>
            <a:pPr lvl="0" defTabSz="914400">
              <a:buClr>
                <a:srgbClr val="FE8637"/>
              </a:buClr>
              <a:buSzPct val="70000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1305" y="5971151"/>
            <a:ext cx="188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2023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0"/>
            <a:ext cx="4894501" cy="320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0"/>
            <a:ext cx="4890207" cy="3206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3630702"/>
            <a:ext cx="4963062" cy="3227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3309870"/>
            <a:ext cx="4889679" cy="3548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33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ttp://www.dtkrupskoy.ru/images/novosti/330/im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5" y="365438"/>
            <a:ext cx="7790962" cy="584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35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83" y="3682802"/>
            <a:ext cx="4768292" cy="29345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95" y="419752"/>
            <a:ext cx="4403215" cy="2987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05" y="353802"/>
            <a:ext cx="2710914" cy="3065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41r2FWWW2K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87" y="3705727"/>
            <a:ext cx="4530893" cy="29357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recreation-diving-underwater-biology-blue-lagoon-freediving-sports-beautiful-water-sport-scuba-diving-outdoor-recreation-marine-biology-underwater-diving-divemaster-6492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46" y="400833"/>
            <a:ext cx="3720231" cy="29811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486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6639" y="2284754"/>
            <a:ext cx="9959778" cy="110799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49" y="3964175"/>
            <a:ext cx="6809858" cy="3084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6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33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Наш компьютер</cp:lastModifiedBy>
  <cp:revision>24</cp:revision>
  <dcterms:created xsi:type="dcterms:W3CDTF">2020-04-26T07:42:21Z</dcterms:created>
  <dcterms:modified xsi:type="dcterms:W3CDTF">2023-05-16T16:38:29Z</dcterms:modified>
</cp:coreProperties>
</file>