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sldIdLst>
    <p:sldId id="256" r:id="rId2"/>
    <p:sldId id="283" r:id="rId3"/>
    <p:sldId id="286" r:id="rId4"/>
    <p:sldId id="284" r:id="rId5"/>
    <p:sldId id="285" r:id="rId6"/>
    <p:sldId id="280" r:id="rId7"/>
    <p:sldId id="282" r:id="rId8"/>
    <p:sldId id="287" r:id="rId9"/>
    <p:sldId id="288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-30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609600" y="3699804"/>
            <a:ext cx="110744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609600" y="1433732"/>
            <a:ext cx="110744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951501" y="3550126"/>
            <a:ext cx="39624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6278099" y="3550126"/>
            <a:ext cx="39624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6053797" y="3526302"/>
            <a:ext cx="6096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0A01A-6B82-498D-84A6-8E7214B0FD25}" type="datetimeFigureOut">
              <a:rPr lang="ru-RU" smtClean="0"/>
              <a:t>17.05.2023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60AB87-AD1A-4C1C-9A84-48043FF7553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0A01A-6B82-498D-84A6-8E7214B0FD25}" type="datetimeFigureOut">
              <a:rPr lang="ru-RU" smtClean="0"/>
              <a:t>17.05.2023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0AB87-AD1A-4C1C-9A84-48043FF755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0A01A-6B82-498D-84A6-8E7214B0FD25}" type="datetimeFigureOut">
              <a:rPr lang="ru-RU" smtClean="0"/>
              <a:t>17.05.2023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0AB87-AD1A-4C1C-9A84-48043FF755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609600" y="1524000"/>
            <a:ext cx="109728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A90A01A-6B82-498D-84A6-8E7214B0FD25}" type="datetimeFigureOut">
              <a:rPr lang="ru-RU" smtClean="0"/>
              <a:t>17.05.2023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3260AB87-AD1A-4C1C-9A84-48043FF7553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0A01A-6B82-498D-84A6-8E7214B0FD25}" type="datetimeFigureOut">
              <a:rPr lang="ru-RU" smtClean="0"/>
              <a:t>17.05.2023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0AB87-AD1A-4C1C-9A84-48043FF7553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505200"/>
            <a:ext cx="105664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4958864"/>
            <a:ext cx="105664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914400" y="4916993"/>
            <a:ext cx="105664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0A01A-6B82-498D-84A6-8E7214B0FD25}" type="datetimeFigureOut">
              <a:rPr lang="ru-RU" smtClean="0"/>
              <a:t>17.05.2023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0AB87-AD1A-4C1C-9A84-48043FF7553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5413248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6197600" y="1524000"/>
            <a:ext cx="5413248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0AB87-AD1A-4C1C-9A84-48043FF7553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0A01A-6B82-498D-84A6-8E7214B0FD25}" type="datetimeFigureOut">
              <a:rPr lang="ru-RU" smtClean="0"/>
              <a:t>17.05.2023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399593"/>
            <a:ext cx="5386917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609600" y="2201896"/>
            <a:ext cx="53848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6199717" y="2201896"/>
            <a:ext cx="53848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55448"/>
            <a:ext cx="109728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6197600" y="1399593"/>
            <a:ext cx="5386917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750593" y="2180219"/>
            <a:ext cx="499872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6339840" y="2180219"/>
            <a:ext cx="499872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0A01A-6B82-498D-84A6-8E7214B0FD25}" type="datetimeFigureOut">
              <a:rPr lang="ru-RU" smtClean="0"/>
              <a:t>17.05.2023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0AB87-AD1A-4C1C-9A84-48043FF7553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0A01A-6B82-498D-84A6-8E7214B0FD25}" type="datetimeFigureOut">
              <a:rPr lang="ru-RU" smtClean="0"/>
              <a:t>17.05.2023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0AB87-AD1A-4C1C-9A84-48043FF755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609600" y="457200"/>
            <a:ext cx="83312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042400" y="1600200"/>
            <a:ext cx="2645664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9042400" y="457200"/>
            <a:ext cx="26416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A90A01A-6B82-498D-84A6-8E7214B0FD25}" type="datetimeFigureOut">
              <a:rPr lang="ru-RU" smtClean="0"/>
              <a:t>17.05.2023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260AB87-AD1A-4C1C-9A84-48043FF7553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39200" y="457200"/>
            <a:ext cx="2743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09600" y="457200"/>
            <a:ext cx="80264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839200" y="1600200"/>
            <a:ext cx="27432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0A01A-6B82-498D-84A6-8E7214B0FD25}" type="datetimeFigureOut">
              <a:rPr lang="ru-RU" smtClean="0"/>
              <a:t>17.05.2023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60AB87-AD1A-4C1C-9A84-48043FF7553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609600" y="1447800"/>
            <a:ext cx="109728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7721600" y="6203667"/>
            <a:ext cx="34544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A90A01A-6B82-498D-84A6-8E7214B0FD25}" type="datetimeFigureOut">
              <a:rPr lang="ru-RU" smtClean="0"/>
              <a:t>17.05.2023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844800" y="6203667"/>
            <a:ext cx="47752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1214100" y="6181531"/>
            <a:ext cx="8128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3260AB87-AD1A-4C1C-9A84-48043FF7553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3F0E9BF4-D6E4-4058-A149-EF8EE8654C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65614" y="4310742"/>
            <a:ext cx="9307286" cy="226150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A25F3F5-F9A3-4A0E-BEFD-6B5997E063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2900" y="277586"/>
            <a:ext cx="11038114" cy="1975757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 ДС № 2 г. Челябинска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68F6342C-14FA-4B8D-9496-707EC05162CF}"/>
              </a:ext>
            </a:extLst>
          </p:cNvPr>
          <p:cNvSpPr/>
          <p:nvPr/>
        </p:nvSpPr>
        <p:spPr>
          <a:xfrm>
            <a:off x="881744" y="1866122"/>
            <a:ext cx="10197192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/>
          </a:p>
          <a:p>
            <a:pPr algn="ctr"/>
            <a:r>
              <a:rPr lang="ru-RU" sz="7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фетра </a:t>
            </a:r>
          </a:p>
          <a:p>
            <a:pPr algn="ctr"/>
            <a:r>
              <a:rPr lang="ru-RU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7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его </a:t>
            </a:r>
            <a:r>
              <a:rPr lang="ru-RU" sz="7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классификция</a:t>
            </a:r>
            <a:endParaRPr lang="ru-RU" sz="7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endParaRPr lang="ru-RU" i="1" dirty="0"/>
          </a:p>
          <a:p>
            <a:pPr algn="r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</a:t>
            </a:r>
            <a:endParaRPr lang="ru-RU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</a:t>
            </a:r>
            <a:r>
              <a:rPr lang="ru-RU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воспитатель</a:t>
            </a:r>
          </a:p>
          <a:p>
            <a:pPr algn="r"/>
            <a:r>
              <a: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Семченко Татьяна Михайловна</a:t>
            </a:r>
          </a:p>
        </p:txBody>
      </p:sp>
    </p:spTree>
    <p:extLst>
      <p:ext uri="{BB962C8B-B14F-4D97-AF65-F5344CB8AC3E}">
        <p14:creationId xmlns:p14="http://schemas.microsoft.com/office/powerpoint/2010/main" val="2952590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10243" y="95250"/>
            <a:ext cx="11582400" cy="212543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Изначально фетр </a:t>
            </a:r>
            <a:r>
              <a:rPr lang="ru-RU" b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создавали </a:t>
            </a:r>
            <a:r>
              <a:rPr lang="ru-RU" b="1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из пуха и остатков меха кролика, зайца и других мелких пушных </a:t>
            </a:r>
            <a:r>
              <a:rPr lang="ru-RU" b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зверей</a:t>
            </a:r>
            <a:r>
              <a:rPr lang="ru-RU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D:\Document\Desktop\sYuyHZD5z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693" y="1815192"/>
            <a:ext cx="4572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Document\Desktop\90-2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4036" y="1807028"/>
            <a:ext cx="4506686" cy="4506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4235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055914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b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олучения </a:t>
            </a:r>
            <a:r>
              <a:rPr lang="ru-RU" b="1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фетра в промышленных масштабах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 descr="Современное производство фетра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8673" y="1524000"/>
            <a:ext cx="6854653" cy="4572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73044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93272" y="209550"/>
            <a:ext cx="10972800" cy="1219200"/>
          </a:xfrm>
        </p:spPr>
        <p:txBody>
          <a:bodyPr>
            <a:normAutofit/>
          </a:bodyPr>
          <a:lstStyle/>
          <a:p>
            <a:pPr lvl="0" fontAlgn="base"/>
            <a:r>
              <a:rPr lang="ru-RU" sz="4000" b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Чистошерстяной фетр       Полушерстяной </a:t>
            </a:r>
            <a:r>
              <a:rPr lang="ru-RU" sz="4000" b="1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фетр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D:\Document\Desktop\sintetik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" y="1648678"/>
            <a:ext cx="5187043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Document\Desktop\6297f76b91e566b648de46ecaf0b5ec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2636" y="1648678"/>
            <a:ext cx="4710793" cy="4605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883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Акриловый </a:t>
            </a:r>
            <a:r>
              <a:rPr lang="ru-RU" sz="4400" b="1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фетр       </a:t>
            </a:r>
            <a:r>
              <a:rPr lang="ru-RU" sz="4400" b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   Бамбуковый </a:t>
            </a:r>
            <a:r>
              <a:rPr lang="ru-RU" sz="4400" b="1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фетр</a:t>
            </a:r>
            <a:endParaRPr lang="ru-RU" dirty="0"/>
          </a:p>
        </p:txBody>
      </p:sp>
      <p:pic>
        <p:nvPicPr>
          <p:cNvPr id="5122" name="Picture 2" descr="D:\Document\Desktop\0780_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736" y="1793421"/>
            <a:ext cx="4572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D:\Document\Desktop\full_fetr-zelenyi-50smh20m-8677i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2637" y="1975757"/>
            <a:ext cx="5004707" cy="4392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9909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2298" y="152400"/>
            <a:ext cx="10429701" cy="1335578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Фетр разных цветов и с рисунком</a:t>
            </a:r>
            <a:endParaRPr lang="ru-RU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Document\Desktop\,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7" y="2130878"/>
            <a:ext cx="5622592" cy="3739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Document\Desktop\,,,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150579" y="1203391"/>
            <a:ext cx="3707479" cy="5573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7429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583636" cy="1088571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4000" b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расивые </a:t>
            </a:r>
            <a:r>
              <a:rPr lang="ru-RU" sz="4000" b="1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изделия из фетра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D:\Document\Desktop\bf40ac217c092f6336bb2398f513--suveniry-i-podarki-elochnye-fetrovye-igrushki-detskaya-elk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85" y="1551214"/>
            <a:ext cx="5544457" cy="4523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D:\Document\Desktop\novogodnie-igrushki-iz-fetra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534886"/>
            <a:ext cx="5343525" cy="4531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2242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3093" y="277586"/>
            <a:ext cx="11683094" cy="1347107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Фетр для детских игрушек и детского творчества</a:t>
            </a:r>
            <a:br>
              <a:rPr lang="ru-RU" sz="4000" b="1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D:\Document\Desktop\detsad-280851-14356841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8496" y="1069520"/>
            <a:ext cx="3437163" cy="3216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Document\Desktop\19b6c549d2243662d0aff0804be8addc.jpe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122" y="1078683"/>
            <a:ext cx="3272881" cy="3272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Document\Desktop\1671851495_papikpro-com-p-kak-poetapno-sdelat-iz-fetra-fetr-s-blestk-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805" y="1069520"/>
            <a:ext cx="3262359" cy="3126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:\Document\Desktop\,,,,,,,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2521" y="4425737"/>
            <a:ext cx="2085975" cy="2166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D:\Document\Desktop\499b95a73e7e9c8cba3c453876e27ae1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7508" y="4434425"/>
            <a:ext cx="2637064" cy="2157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D:\Document\Desktop\0fe8cc15730ab1ed68b9e716695a1f06--ideas-for-valentines-day-felt-hearts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3950" y="4434426"/>
            <a:ext cx="2573630" cy="2157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651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ru-RU" sz="6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8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 </a:t>
            </a:r>
          </a:p>
          <a:p>
            <a:pPr marL="0" indent="0" algn="ctr">
              <a:buNone/>
            </a:pPr>
            <a:r>
              <a:rPr lang="ru-RU" sz="8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Внимание</a:t>
            </a:r>
            <a:endParaRPr lang="ru-RU" sz="8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63336" y="127907"/>
            <a:ext cx="11198678" cy="1798864"/>
          </a:xfrm>
        </p:spPr>
        <p:txBody>
          <a:bodyPr>
            <a:noAutofit/>
          </a:bodyPr>
          <a:lstStyle/>
          <a:p>
            <a:pPr algn="ctr"/>
            <a:r>
              <a:rPr lang="ru-RU" sz="8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</a:t>
            </a:r>
            <a:endParaRPr lang="ru-RU" sz="8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3642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194</TotalTime>
  <Words>64</Words>
  <Application>Microsoft Office PowerPoint</Application>
  <PresentationFormat>Произвольный</PresentationFormat>
  <Paragraphs>20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Бумажная</vt:lpstr>
      <vt:lpstr>МБДОУ ДС № 2 г. Челябинска </vt:lpstr>
      <vt:lpstr>Изначально фетр создавали из пуха и остатков меха кролика, зайца и других мелких пушных зверей </vt:lpstr>
      <vt:lpstr>Получения фетра в промышленных масштабах</vt:lpstr>
      <vt:lpstr> Чистошерстяной фетр       Полушерстяной фетр</vt:lpstr>
      <vt:lpstr> Акриловый фетр           Бамбуковый фетр</vt:lpstr>
      <vt:lpstr>Фетр разных цветов и с рисунком</vt:lpstr>
      <vt:lpstr>Красивые изделия из фетра</vt:lpstr>
      <vt:lpstr>          Фетр для детских игрушек и детского творчества </vt:lpstr>
      <vt:lpstr>Спасибо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SV</dc:creator>
  <cp:lastModifiedBy>SV</cp:lastModifiedBy>
  <cp:revision>20</cp:revision>
  <dcterms:created xsi:type="dcterms:W3CDTF">2023-04-16T05:16:04Z</dcterms:created>
  <dcterms:modified xsi:type="dcterms:W3CDTF">2023-05-17T17:56:35Z</dcterms:modified>
</cp:coreProperties>
</file>