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4" r:id="rId14"/>
    <p:sldId id="276" r:id="rId15"/>
    <p:sldId id="278" r:id="rId16"/>
    <p:sldId id="279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001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23087" y="2060848"/>
            <a:ext cx="7904889" cy="198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5400"/>
              <a:buFont typeface="Calibri"/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мягкой игрушки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изготовления самой игрушки</a:t>
            </a:r>
            <a:endParaRPr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4272596" y="4741933"/>
            <a:ext cx="3892268" cy="82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Выполнила: воспитатель</a:t>
            </a: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Семченко Т.М.</a:t>
            </a:r>
            <a:endParaRPr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3" descr="f03_aurora_40_3194_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40797"/>
            <a:ext cx="864096" cy="111720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752560" y="1181437"/>
            <a:ext cx="7719022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ДС №2 г. Челябинска</a:t>
            </a:r>
            <a:endParaRPr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" name="Google Shape;88;p13" descr="f03_aurora_40_3194_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72008"/>
            <a:ext cx="864096" cy="111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f03_aurora_40_3194_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56992"/>
            <a:ext cx="864096" cy="111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 descr="f03_aurora_40_3194_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04864"/>
            <a:ext cx="864096" cy="111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descr="f03_aurora_40_3194_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52736"/>
            <a:ext cx="864096" cy="111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f03_aurora_40_3194_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4096" cy="111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/>
          <p:nvPr/>
        </p:nvSpPr>
        <p:spPr>
          <a:xfrm>
            <a:off x="744466" y="655455"/>
            <a:ext cx="7859981" cy="185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России плюшевых медвежат любят по- особому. Ведь не зря символом обеих российских олимпиад стали медведи. Причем, что интересно, они вызывают одинаковый восторг как у детей, так и у взрослых.</a:t>
            </a:r>
            <a:endParaRPr sz="2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323528" y="5373216"/>
            <a:ext cx="331236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4932040" y="5373216"/>
            <a:ext cx="331236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040" y="2708920"/>
            <a:ext cx="2844241" cy="252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5588" y="2693838"/>
            <a:ext cx="2406154" cy="2553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/>
        </p:nvSpPr>
        <p:spPr>
          <a:xfrm>
            <a:off x="550258" y="647363"/>
            <a:ext cx="8192863" cy="126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5400"/>
              <a:buFont typeface="Calibri"/>
              <a:buNone/>
            </a:pPr>
            <a:r>
              <a:rPr lang="ru-RU" sz="4000" b="1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Игрушки наших дней</a:t>
            </a:r>
            <a:endParaRPr sz="4000" b="1" i="0" u="none" strike="noStrike" cap="none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1027" name="Picture 3" descr="D:\Document\Desktop\6120050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74" y="1602223"/>
            <a:ext cx="4800765" cy="460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/>
        </p:nvSpPr>
        <p:spPr>
          <a:xfrm>
            <a:off x="687823" y="676146"/>
            <a:ext cx="7840153" cy="105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4995"/>
              <a:buFont typeface="Calibri"/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Как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сшить игрушку своими руками по этапно</a:t>
            </a:r>
            <a:endParaRPr sz="2800" b="1" i="0" u="none" strike="noStrike" cap="none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1965" y="1456566"/>
            <a:ext cx="67366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шитья мягкой игрушки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Определяемся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моделью игрушки (которую хотим шить)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Берем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выкройку из интернета или рисуем сами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Вырезаем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шаблон из бумаги (данной игрушки)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Определяемся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выбором ткани и цветом (из чего будет данная игрушка и к ней аксессуары)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Теперь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данный шаблон игрушки переносим на ткань (всех деталей должно быть по две)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Вырезаем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детали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Нам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нужно оформить мордочку данной игрушки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Мы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берем выбранные бусинки для глаз, носик, ротик и усики, можно добавить бантик нашей игрушке)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Пришиваем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приклеиваем данные аксессуары к мордочке игрушки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/>
          <p:nvPr/>
        </p:nvSpPr>
        <p:spPr>
          <a:xfrm>
            <a:off x="711101" y="260647"/>
            <a:ext cx="7772400" cy="62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5400"/>
              <a:buFont typeface="Calibri"/>
              <a:buNone/>
            </a:pPr>
            <a:endParaRPr sz="5400" b="1" i="0" u="none" strike="noStrike" cap="none" dirty="0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8483501" y="53376"/>
            <a:ext cx="648072" cy="622770"/>
          </a:xfrm>
          <a:prstGeom prst="ellipse">
            <a:avLst/>
          </a:prstGeom>
          <a:solidFill>
            <a:srgbClr val="7030A0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64" y="1544974"/>
            <a:ext cx="3851808" cy="13113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0124" y="569973"/>
            <a:ext cx="7412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Теперь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 нужно, соединить наши две детали и начать их сшивать между собой. Шьем мы обметочным швом, для того что бы края нашей игрушки не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махрились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1504" y="2856287"/>
            <a:ext cx="70967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Нам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нужно прошить всю игрушку по ее контуру, но оставить не большое место, для того что бы мы могли нашу игрушку наполнить наполнителем, для того что бы она стала объемной</a:t>
            </a:r>
          </a:p>
          <a:p>
            <a:pPr lvl="0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после мы дошиваем нашу игрушку, делаем обязательно на конце узелок (на иголку наматываем три петельки из нитки и затягиваем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ее.  И наша игрушка готова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4" y="4892384"/>
            <a:ext cx="5114167" cy="1028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/>
          <p:nvPr/>
        </p:nvSpPr>
        <p:spPr>
          <a:xfrm>
            <a:off x="666564" y="631179"/>
            <a:ext cx="7772400" cy="64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F4F0E2"/>
              </a:buClr>
              <a:buSzPts val="4995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Как  сшить игрушку своими руками по этапно</a:t>
            </a:r>
          </a:p>
        </p:txBody>
      </p:sp>
      <p:pic>
        <p:nvPicPr>
          <p:cNvPr id="2051" name="Picture 3" descr="D:\Document\Desktop\,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0" y="1367554"/>
            <a:ext cx="3463407" cy="46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\Desktop\,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38" y="1367554"/>
            <a:ext cx="3787892" cy="462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/>
          <p:nvPr/>
        </p:nvSpPr>
        <p:spPr>
          <a:xfrm>
            <a:off x="395536" y="188640"/>
            <a:ext cx="8568952" cy="698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5" name="Picture 3" descr="D:\Document\Desktop\,,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50" y="687821"/>
            <a:ext cx="3953978" cy="54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Все по профессии Дизайнер мягкой игрушки\готоавя сшитая кош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28" y="3350103"/>
            <a:ext cx="2573268" cy="262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7228" y="833480"/>
            <a:ext cx="23790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rgbClr val="F4F0E2"/>
              </a:buClr>
              <a:buSzPts val="4995"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Готовый алгоритм мягкой игрушки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809" y="1755972"/>
            <a:ext cx="809203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rgbClr val="F4F0E2"/>
              </a:buClr>
              <a:buSzPts val="4995"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Спасибо за</a:t>
            </a:r>
          </a:p>
          <a:p>
            <a:pPr lvl="0" algn="ctr">
              <a:lnSpc>
                <a:spcPct val="90000"/>
              </a:lnSpc>
              <a:buClr>
                <a:srgbClr val="F4F0E2"/>
              </a:buClr>
              <a:buSzPts val="4995"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внимание!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 descr="2a8acf38bc3b51e20a75c76e54a8181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21900"/>
            <a:ext cx="1098894" cy="10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2a8acf38bc3b51e20a75c76e54a8181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7152"/>
            <a:ext cx="1098894" cy="10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2a8acf38bc3b51e20a75c76e54a8181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61048"/>
            <a:ext cx="1098894" cy="10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2a8acf38bc3b51e20a75c76e54a8181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24944"/>
            <a:ext cx="1098894" cy="10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2a8acf38bc3b51e20a75c76e54a8181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88840"/>
            <a:ext cx="1098894" cy="10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2a8acf38bc3b51e20a75c76e54a8181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819"/>
            <a:ext cx="1098894" cy="10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2a8acf38bc3b51e20a75c76e54a8181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098894" cy="10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1475656" y="1413357"/>
            <a:ext cx="6940061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ru-RU" sz="3600" b="1" i="0" u="sng" strike="noStrike" cap="none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Цель:</a:t>
            </a:r>
            <a:r>
              <a:rPr lang="ru-RU" sz="3600" b="0" i="0" u="none" strike="noStrike" cap="none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узнать </a:t>
            </a:r>
            <a:r>
              <a:rPr lang="ru-RU" sz="36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об истории мягкой </a:t>
            </a:r>
            <a:r>
              <a:rPr lang="ru-RU" sz="3600" b="0" i="0" u="none" strike="noStrike" cap="none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игрушки и как она выполняется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endParaRPr sz="3600" b="0" i="0" u="none" strike="noStrike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ru-RU" sz="3600" b="1" i="0" u="sng" strike="noStrike" cap="none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Задачи:</a:t>
            </a:r>
          </a:p>
          <a:p>
            <a:pPr>
              <a:buClr>
                <a:srgbClr val="FFFF00"/>
              </a:buClr>
              <a:buSzPts val="2800"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Как появились первые мягкие игрушки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</a:pPr>
            <a:r>
              <a:rPr lang="ru-RU" sz="3600" b="0" i="0" u="none" strike="noStrike" cap="none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Изучить алгоритм выполнения мягкой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игрушки</a:t>
            </a:r>
            <a:endParaRPr sz="3600" b="0" i="0" u="none" strike="noStrike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768744" y="706690"/>
            <a:ext cx="7714758" cy="64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Гипотеза: Игрушки  популярны во все </a:t>
            </a:r>
            <a:r>
              <a:rPr lang="ru-RU" sz="2400" b="1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времена</a:t>
            </a:r>
            <a:endParaRPr sz="2400" b="1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8483501" y="53376"/>
            <a:ext cx="648072" cy="622770"/>
          </a:xfrm>
          <a:prstGeom prst="ellipse">
            <a:avLst/>
          </a:prstGeom>
          <a:solidFill>
            <a:srgbClr val="7030A0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 descr="E:\Алёна\учёба\Мягкая игрушка\iQypsLwOScKUIS4CoOl3ogod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6865" y="3851809"/>
            <a:ext cx="2427012" cy="23493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3" name="Google Shape;113;p15" descr="E:\Алёна\учёба\Мягкая игрушка\103-01_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8386" y="898216"/>
            <a:ext cx="3965098" cy="273329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15" descr="E:\Алёна\учёба\Мягкая игрушка\2010751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755" y="3730428"/>
            <a:ext cx="4446408" cy="2470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5" name="Google Shape;115;p15"/>
          <p:cNvSpPr/>
          <p:nvPr/>
        </p:nvSpPr>
        <p:spPr>
          <a:xfrm>
            <a:off x="588925" y="676146"/>
            <a:ext cx="2952327" cy="238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 все такие разные!</a:t>
            </a:r>
            <a:endParaRPr sz="5400" b="1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8483501" y="53376"/>
            <a:ext cx="648072" cy="622770"/>
          </a:xfrm>
          <a:prstGeom prst="ellipse">
            <a:avLst/>
          </a:prstGeom>
          <a:solidFill>
            <a:srgbClr val="7030A0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 descr="E:\Алёна\учёба\Мягкая игрушка\FQNkUssrJt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2735108"/>
            <a:ext cx="2270626" cy="3449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2" name="Google Shape;122;p16" descr="E:\Алёна\учёба\Мягкая игрушка\toys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8004" y="2833247"/>
            <a:ext cx="3325826" cy="3252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23" name="Google Shape;123;p16"/>
          <p:cNvSpPr/>
          <p:nvPr/>
        </p:nvSpPr>
        <p:spPr>
          <a:xfrm>
            <a:off x="566441" y="517890"/>
            <a:ext cx="7963537" cy="2004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Первые упоминания об игрушках встречаются в книгах античного мира. Изображались такие игрушки на фресках и сосудах, но конечно самые лучшие свидетельства – это те, которые были найденные </a:t>
            </a:r>
            <a:r>
              <a:rPr lang="ru-RU" sz="2800" b="1" i="0" u="none" strike="noStrike" cap="none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археологами</a:t>
            </a:r>
            <a:endParaRPr sz="2800" b="1" i="0" u="none" strike="noStrike" cap="none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 descr="E:\Алёна\учёба\Мягкая игрушка\t_fbe2ab693d99_125.jpg"/>
          <p:cNvPicPr preferRelativeResize="0"/>
          <p:nvPr/>
        </p:nvPicPr>
        <p:blipFill rotWithShape="1">
          <a:blip r:embed="rId3">
            <a:alphaModFix/>
          </a:blip>
          <a:srcRect b="5988"/>
          <a:stretch/>
        </p:blipFill>
        <p:spPr>
          <a:xfrm>
            <a:off x="4693379" y="908720"/>
            <a:ext cx="3536221" cy="500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0" name="Google Shape;130;p17"/>
          <p:cNvSpPr/>
          <p:nvPr/>
        </p:nvSpPr>
        <p:spPr>
          <a:xfrm>
            <a:off x="768742" y="908720"/>
            <a:ext cx="3443217" cy="547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Множество исторических находок было найдено в Италии на раскопках Помпеи, среди них было немало погремушек-трещоток в виде пустотелых фигурок уток, лошадей, свиней. Внутри этих зверей перекатывались шарики. В те времена считалось что трещотка, издавая звук, отпугивала злых </a:t>
            </a:r>
            <a:r>
              <a:rPr lang="ru-RU" sz="2000" b="1" i="0" u="none" strike="noStrike" cap="none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духов</a:t>
            </a:r>
            <a:endParaRPr sz="2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8483501" y="53376"/>
            <a:ext cx="648072" cy="622770"/>
          </a:xfrm>
          <a:prstGeom prst="ellipse">
            <a:avLst/>
          </a:prstGeom>
          <a:solidFill>
            <a:srgbClr val="7030A0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8" descr="E:\Алёна\учёба\Мягкая игрушка\ps267712_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963" y="801731"/>
            <a:ext cx="2537840" cy="5328592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7" name="Google Shape;137;p18"/>
          <p:cNvSpPr/>
          <p:nvPr/>
        </p:nvSpPr>
        <p:spPr>
          <a:xfrm>
            <a:off x="3851920" y="598810"/>
            <a:ext cx="4725638" cy="59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Куклы тоже появились в глубокой древности. Самые первые появились в Египте, им около четырех тысяч лет. Куклы служили символами культа и их всегда использовали в обрядах.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16 веке, куклы начали изготавливать на заказ. Цены на них были очень высокими, они были моделями и одновременно глянцевыми журналами того времени, по ним женщины изучали моду, а их дочери забавлялись.</a:t>
            </a:r>
            <a:endParaRPr sz="2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8483501" y="53376"/>
            <a:ext cx="648072" cy="622770"/>
          </a:xfrm>
          <a:prstGeom prst="ellipse">
            <a:avLst/>
          </a:prstGeom>
          <a:solidFill>
            <a:srgbClr val="7030A0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9" descr="E:\Алёна\учёба\Мягкая игрушка\0_8e2fc_8ada6224_X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0807" y="729080"/>
            <a:ext cx="4656010" cy="3492008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4" name="Google Shape;144;p19"/>
          <p:cNvSpPr/>
          <p:nvPr/>
        </p:nvSpPr>
        <p:spPr>
          <a:xfrm>
            <a:off x="755576" y="4221088"/>
            <a:ext cx="777686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Важный этап в истории игрушек это тот, когда началось их производство из папье-маше. </a:t>
            </a:r>
            <a:endParaRPr sz="3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0" descr="E:\Алёна\учёба\Мягкая игрушка\myagkie_igrushki_3.jp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700" y="941533"/>
            <a:ext cx="1788673" cy="2791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1" name="Google Shape;151;p20" descr="E:\Алёна\учёба\Мягкая игрушка\pe21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975" y="4256025"/>
            <a:ext cx="1717107" cy="1758926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2" name="Google Shape;152;p20" descr="E:\Алёна\учёба\Мягкая игрушка\21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69782" y="849664"/>
            <a:ext cx="1749033" cy="25995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3" name="Google Shape;153;p20" descr="E:\Алёна\учёба\Мягкая игрушка\edd81d9f00f8c0a070f872824b49ec6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69782" y="4221088"/>
            <a:ext cx="1660021" cy="1758926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4" name="Google Shape;154;p20"/>
          <p:cNvSpPr/>
          <p:nvPr/>
        </p:nvSpPr>
        <p:spPr>
          <a:xfrm>
            <a:off x="2771800" y="849664"/>
            <a:ext cx="3744416" cy="600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Самая поздняя игрушка по времени возникновения – это, конечно же, мягкая. Она шилась заботливой мамой из разноцветных лоскутков, набивалась ватой и тканью. Впервые ее появление отмечено в 19 веке, а в 20 началось массовое производство, и возник бум на плюшевых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медвежат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/>
          <p:nvPr/>
        </p:nvSpPr>
        <p:spPr>
          <a:xfrm>
            <a:off x="2286000" y="3358195"/>
            <a:ext cx="4572000" cy="278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прошлом году исполнилось 100 лет со дня начала массового выпуска плюшевых мишек. </a:t>
            </a:r>
            <a:endParaRPr sz="36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161" name="Google Shape;161;p21" descr="E:\Алёна\учёба\Мягкая игрушка\image_56180611111433513706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713" y="831901"/>
            <a:ext cx="3043461" cy="2282596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2" name="Google Shape;162;p21" descr="E:\Алёна\учёба\Мягкая игрушка\79196519_4413409_GYW08342larg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8414" y="736374"/>
            <a:ext cx="3556450" cy="2540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90</TotalTime>
  <Words>534</Words>
  <Application>Microsoft Office PowerPoint</Application>
  <PresentationFormat>Экран (4:3)</PresentationFormat>
  <Paragraphs>39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История мягкой игрушки  и  последовательность изготовления самой игрушки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мягкой игрушки</dc:title>
  <dc:creator>Татьяна</dc:creator>
  <cp:lastModifiedBy>SV</cp:lastModifiedBy>
  <cp:revision>12</cp:revision>
  <dcterms:modified xsi:type="dcterms:W3CDTF">2023-05-19T04:32:01Z</dcterms:modified>
</cp:coreProperties>
</file>