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1" r:id="rId5"/>
    <p:sldId id="260" r:id="rId6"/>
    <p:sldId id="268" r:id="rId7"/>
    <p:sldId id="276" r:id="rId8"/>
    <p:sldId id="275" r:id="rId9"/>
    <p:sldId id="273" r:id="rId10"/>
    <p:sldId id="282" r:id="rId11"/>
    <p:sldId id="283" r:id="rId12"/>
    <p:sldId id="271" r:id="rId13"/>
    <p:sldId id="269" r:id="rId14"/>
    <p:sldId id="280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71D0E-9D29-4D9B-88AF-3EB27ECC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D4CFAB-611B-4BD8-A11D-E2BC34343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8E8D4-A236-4BA2-A1FB-A006DEF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BC1BD-B880-4A2A-B128-20BA15F6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AEEFE-4C6D-40C1-912F-BA7E9B26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505EC-1756-461D-B2AD-EBF74062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8C088-C073-474D-9CE7-B4D3121D6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E6DF2-3A84-420F-9AAD-88A1A1DD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FADB6-AC1F-46B4-884D-FDF8FF6E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BAB5B-7488-4C9B-BC40-7A73B35D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0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7792EA-9A9D-4BCE-B52C-A1B02258F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6D642-6681-4C80-BF04-EAA308B59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347FF-FF62-408C-A180-38578EA1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EFF6E-3755-4B68-A2EA-9CCA1953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8981A-FADA-4C96-A9B0-AD441571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4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F0AA5-8A65-4557-9CBD-B9EDDFC5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F4D74-9995-498B-91C4-654FBD23F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6F301-7E2A-4B58-944B-D02C532E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AF41C-6D7C-4CE8-BBF0-D7909573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025FA-B7A9-4E34-A0D4-66938DA4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3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8FE86-F576-4C45-8CA5-53150E5A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8DE28-FF9C-47A7-AAD1-5A6E2E98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33A34-FD6F-441C-8D3C-6CCE421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5C8ED-E2EE-4C01-9446-35BC8F79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E1BC1-2FCF-41A5-8E8F-3943F5F9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671D0-9D30-4F0A-8919-9C097B6D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46717-9B65-4368-824D-5AD2CCCE4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B2D0A-CEBA-4C2A-BA46-D5196B067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70BCFF-8E4E-4C11-AE9E-2BF90EA5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75E0-1715-4CC5-B44C-9BCDF1EC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1357C1-7E10-4C58-915C-1C2B4E69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1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12195-003F-4AD0-B3A7-416F7CBF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AAECA-6064-4322-8FCC-BC65E549A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82B7D-CFEE-4FA7-84CB-36669F41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BA0321-2427-46A0-B8BB-5627822B2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398E4E-BED4-4211-8AEE-424999860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B26729-E85E-4D66-934A-E212D078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0775C5-01D2-402F-96D7-F434AAB1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827237-904A-418B-99D6-3D645E9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0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D5CDB-1EE6-41B9-9759-3B7ED6DC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291460-B6FD-4158-9B6F-3C6AB6F5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44EAFF-1863-42F9-9315-A6BF0182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EBF5E4-DDE4-4C79-8AED-C97E2A5E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5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37AD9D-2DE5-4183-BB31-85D8B660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D0296-FCD3-4399-9039-B272DEF5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A7DAC-1287-4A87-A476-986BDDCE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8D4AA-E702-48FF-B7D7-C0DFC8EE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C9A8B-201B-4FEE-A848-B6632C93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D9F60C-DE54-4FDC-95A3-3016547BB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E103B-73E2-40AE-9E1C-3FBD59E4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CF499-7A3C-4006-B1DF-C0BAE5DD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048D84-D0B6-4A28-8B4A-6345131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A5A45-9C11-4326-A4D2-E0989D48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6DCCF4-8D30-4411-B783-FC7CEE435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876512-0295-41B2-92AF-DDBD9B453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57A29F-0D10-43EE-A40C-D53D76F0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F08B13-0264-41C0-B668-413384CF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47E9B-07C3-4AAB-B758-10BF672E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7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0B67-F8FB-4B51-98C2-E82F7255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64624-178D-4171-905B-FDA0AD62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C4335-A4FC-4C89-97A5-21A97D1EF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F4D2-EFAF-4E78-BE0A-5D5118D906EB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2C3EE-C8FB-4B19-9C88-A3BDD2209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66C42-3692-4CA3-A179-D4FC6285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2FE9-010B-4C1E-BD34-19BD1F059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76FDA-6868-407A-9DB3-6EC01A996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2D6719-DAA3-4373-99FA-396B75C0F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231A37-D250-4EB7-912B-367BEBE0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65"/>
            <a:ext cx="12192000" cy="69686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FC3600-62F4-48C7-80A9-63B5FAF392CD}"/>
              </a:ext>
            </a:extLst>
          </p:cNvPr>
          <p:cNvSpPr/>
          <p:nvPr/>
        </p:nvSpPr>
        <p:spPr>
          <a:xfrm>
            <a:off x="1170316" y="472658"/>
            <a:ext cx="9497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ru-RU" dirty="0"/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«Салон рукоделия Пеппи»</a:t>
            </a:r>
          </a:p>
          <a:p>
            <a:endParaRPr lang="ru-RU" dirty="0"/>
          </a:p>
          <a:p>
            <a:endParaRPr lang="ru-RU" dirty="0"/>
          </a:p>
          <a:p>
            <a:endParaRPr lang="ru-RU" i="1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Подготовил: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Семченко Татьяна Михайловна,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«ДС № 2 г. Челябинска»</a:t>
            </a:r>
          </a:p>
          <a:p>
            <a:pPr algn="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4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4A146AF2-18EB-4DC6-8146-E06E58183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2"/>
            <a:ext cx="12191999" cy="687094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DA950-8CBA-432F-9FFF-E9E16F894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5" y="1690688"/>
            <a:ext cx="3466532" cy="38070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443CF-B150-465B-84E3-D828800D5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7" y="2511188"/>
            <a:ext cx="3439236" cy="4026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B4EF8-EDCD-4EA9-8815-BE3584DA2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7" y="1690688"/>
            <a:ext cx="3474432" cy="37940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2582" y="1139133"/>
            <a:ext cx="479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творческих работ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303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C686-C9AD-4F90-BC94-C8894C6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DDDCC4-1B17-4BB7-ADB0-288575A7CEBE}"/>
              </a:ext>
            </a:extLst>
          </p:cNvPr>
          <p:cNvSpPr/>
          <p:nvPr/>
        </p:nvSpPr>
        <p:spPr>
          <a:xfrm>
            <a:off x="5537738" y="3244334"/>
            <a:ext cx="111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 неделя: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BFF84F4E-587D-4339-A18A-DE7DB5E13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5AB90A-5315-4D25-9958-C5F7DD9D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6" y="1551844"/>
            <a:ext cx="3056856" cy="37841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BB6D32-76A5-4488-8F35-5AB5D96B3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62" y="1471647"/>
            <a:ext cx="3394994" cy="3881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73FADC-6DC4-4B99-9741-CE2EFE27C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9" y="2572085"/>
            <a:ext cx="3254550" cy="3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6BAA92-5541-4EBB-8313-B847EA65BE9C}"/>
              </a:ext>
            </a:extLst>
          </p:cNvPr>
          <p:cNvSpPr/>
          <p:nvPr/>
        </p:nvSpPr>
        <p:spPr>
          <a:xfrm>
            <a:off x="2630197" y="5892521"/>
            <a:ext cx="6245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детей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27072-D020-4D3A-AC72-F11D17727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6" y="91412"/>
            <a:ext cx="3574211" cy="2429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00CDF7-0244-4C8D-8C72-CA9EBD7B1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08" y="66183"/>
            <a:ext cx="3479320" cy="24156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82A671-2F1F-4C04-B793-D56236FB5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8" y="91412"/>
            <a:ext cx="3574211" cy="2415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51CE5-6577-46D4-9013-04D5F8BF5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49" y="2678031"/>
            <a:ext cx="4044078" cy="3177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A7960-1C96-498E-8F29-836D91156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4518"/>
            <a:ext cx="4109757" cy="31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35707-6C34-46A0-BB74-10D33E06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343" y="629109"/>
            <a:ext cx="3551674" cy="2816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9A938-F7E9-4690-A57B-27F2BD849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3778" y="705904"/>
            <a:ext cx="3554502" cy="26658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35BBB2-7BF9-4966-B1E3-C2EBB2F3C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3306" y="739224"/>
            <a:ext cx="3551676" cy="2596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8A9035-4D95-4FA9-BECD-38780D22F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0" y="3995830"/>
            <a:ext cx="3621453" cy="26796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5130AD-5F95-43BB-B5BD-026408001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00" y="3995830"/>
            <a:ext cx="3688476" cy="26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BA1032-6D71-4AC3-BABB-9DAB4D596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0" y="966178"/>
            <a:ext cx="3294385" cy="33081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E5AAA-D3B9-4CA9-BE81-F823F7324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585" y="966178"/>
            <a:ext cx="3603009" cy="2797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348AD9-8396-42D5-BBDF-D4FAEC3B7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46" y="4095926"/>
            <a:ext cx="3875964" cy="2396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7DD252-54F3-4933-B263-63DEB4E79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5" y="966178"/>
            <a:ext cx="3531129" cy="33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5A8649-1B88-4968-A221-1AF09058FC14}"/>
              </a:ext>
            </a:extLst>
          </p:cNvPr>
          <p:cNvSpPr/>
          <p:nvPr/>
        </p:nvSpPr>
        <p:spPr>
          <a:xfrm>
            <a:off x="1810871" y="2553420"/>
            <a:ext cx="107443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202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44F66-4AC4-4A73-A5BE-1BE8F873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09512B-71CC-4C57-9CD0-71DE3A56E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2" y="0"/>
            <a:ext cx="12254752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BEC215-FDBF-4DA2-9B72-8E98749953AF}"/>
              </a:ext>
            </a:extLst>
          </p:cNvPr>
          <p:cNvSpPr/>
          <p:nvPr/>
        </p:nvSpPr>
        <p:spPr>
          <a:xfrm>
            <a:off x="2487167" y="1887488"/>
            <a:ext cx="7205473" cy="26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каждый ребенок приходит в мир, чтобы стать художником. Но, верно и то, что определенным потенциалом художественного развития обладает каждый вступающий в мир человек, и этот потенциал необходимо раскрыть!»</a:t>
            </a:r>
          </a:p>
          <a:p>
            <a:pPr algn="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А.С. Галанов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9E6A9-B429-46BE-BD99-E4B91A5F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44263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1B5B3A-9C52-4C6F-961A-F7F8CF4D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E7D13-482B-4F63-A588-DB83B3295295}"/>
              </a:ext>
            </a:extLst>
          </p:cNvPr>
          <p:cNvSpPr/>
          <p:nvPr/>
        </p:nvSpPr>
        <p:spPr>
          <a:xfrm>
            <a:off x="1950721" y="1491144"/>
            <a:ext cx="75590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создание условий для формирования всесторонне интеллектуальной, эстетически развитой творческой личности; содействие развитию инициативы, выдумки, творческих способностей у детей старшего дошкольного возраста, через различные виды прикладной деятельности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21D866-48C1-42A6-AEA2-AA527C19ED6F}"/>
              </a:ext>
            </a:extLst>
          </p:cNvPr>
          <p:cNvSpPr/>
          <p:nvPr/>
        </p:nvSpPr>
        <p:spPr>
          <a:xfrm>
            <a:off x="1950722" y="3619414"/>
            <a:ext cx="7559040" cy="138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научить детей с удовольствием мастерить, работать с любым подручным материалом, фантазировать и делать своими руками симпатичные поделки так, чтобы был виден процесс и результат работы.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0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028B4-AF61-4886-8EB2-3CE4A500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01EC1A-9D25-47B9-953D-F415C41C3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5" y="23859"/>
            <a:ext cx="1216037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C501C-063A-4677-BBF9-000405F4F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4" y="240035"/>
            <a:ext cx="5068914" cy="42111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650FBD-E156-4BB0-95F8-FC74FC9AC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" y="3266560"/>
            <a:ext cx="4809201" cy="3432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65341F-F54D-41C7-9685-BEEBA8CCF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14" y="3266560"/>
            <a:ext cx="4809201" cy="34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2D6719-DAA3-4373-99FA-396B75C0F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231A37-D250-4EB7-912B-367BEBE0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" y="-7896"/>
            <a:ext cx="12138185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F53CE8-CF5B-4741-9207-B3A23895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1" y="2740304"/>
            <a:ext cx="3613348" cy="3483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51CDEE-0976-4ECB-823A-8BE5B6664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72" y="2740304"/>
            <a:ext cx="3849642" cy="338315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6423FC-91CB-48EA-847C-09330C12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1" y="1496528"/>
            <a:ext cx="10977996" cy="108354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декоративно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нетканный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линейки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56762F-A4D7-45C5-8D34-B5AB8FF75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9494" y="2979242"/>
            <a:ext cx="3690975" cy="30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51348F-8C84-42FE-9325-C875E591C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1977811"/>
            <a:ext cx="3201256" cy="3405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899D1-39E4-4AA2-A81E-3B311432E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6988" y="924100"/>
            <a:ext cx="2601642" cy="3365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1DE4E8-DF66-400C-8355-E16429CA3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67" y="4048020"/>
            <a:ext cx="3365684" cy="26697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84DC5-3B3A-4217-B5A2-962373F6D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4367" y="2068347"/>
            <a:ext cx="3405071" cy="32240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1461BD-4F14-4FF9-B93D-076706BD5073}"/>
              </a:ext>
            </a:extLst>
          </p:cNvPr>
          <p:cNvSpPr/>
          <p:nvPr/>
        </p:nvSpPr>
        <p:spPr>
          <a:xfrm>
            <a:off x="3953887" y="566984"/>
            <a:ext cx="3776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25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4" y="21566"/>
            <a:ext cx="12261013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DCBAD6-8C35-4A64-850D-BBEF3A798397}"/>
              </a:ext>
            </a:extLst>
          </p:cNvPr>
          <p:cNvSpPr/>
          <p:nvPr/>
        </p:nvSpPr>
        <p:spPr>
          <a:xfrm>
            <a:off x="1740697" y="565458"/>
            <a:ext cx="1068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 для рукоделия, помпоны, глазки,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носики, ротики, реснички, бисер, пайетки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48BB2-E16C-4457-8153-47EB80F2F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0" y="1459637"/>
            <a:ext cx="2975212" cy="2846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34076-D866-4EA9-BA74-7E927839C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23" y="1459637"/>
            <a:ext cx="2681329" cy="27404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24CA10-58FB-4117-81BE-EE7355981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4" y="1596787"/>
            <a:ext cx="2864086" cy="2709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1014B6-FDEE-4DD7-8761-949ECFC21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40" y="4503761"/>
            <a:ext cx="2965496" cy="22374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36EF4F-8379-4558-BE76-B3D946421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9" y="4503761"/>
            <a:ext cx="3026207" cy="22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0"/>
            <a:ext cx="12192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8C174B-1BDD-4149-9096-9C2FC73E3D88}"/>
              </a:ext>
            </a:extLst>
          </p:cNvPr>
          <p:cNvSpPr/>
          <p:nvPr/>
        </p:nvSpPr>
        <p:spPr>
          <a:xfrm>
            <a:off x="809670" y="573705"/>
            <a:ext cx="103722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Трессы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прямые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атласные ленты, цветы для декора</a:t>
            </a:r>
            <a:endParaRPr lang="ru-RU" sz="2400" b="1" dirty="0"/>
          </a:p>
          <a:p>
            <a:pPr algn="ctr"/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F3492-41AE-4326-B2B0-B98B741A2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8" y="2804587"/>
            <a:ext cx="3620409" cy="3435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4D700D-E864-48D4-AB7D-A66E1B436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4619" y="2512966"/>
            <a:ext cx="3485649" cy="3673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3703E0-0FFD-4AC0-AB1E-BA4C73779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6" y="1690688"/>
            <a:ext cx="2688609" cy="24941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3632A2-A802-4354-A771-E8F50FA64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6" y="4349533"/>
            <a:ext cx="2690296" cy="24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2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6625-B00E-4703-96B6-E4AD6BA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C4D8A8-7BF1-4D15-BAB0-F4EF5582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638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D5740E-83D3-4996-AF2F-B58DF8CE9C64}"/>
              </a:ext>
            </a:extLst>
          </p:cNvPr>
          <p:cNvSpPr/>
          <p:nvPr/>
        </p:nvSpPr>
        <p:spPr>
          <a:xfrm>
            <a:off x="-728651" y="1298524"/>
            <a:ext cx="12335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материал, различные крупы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6E36E9-670C-459B-8C4B-598BFBE30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189" y="2136786"/>
            <a:ext cx="3841305" cy="3252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4D570-79AF-4FA8-8D89-7A187D6CE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1576" y="2185050"/>
            <a:ext cx="3962224" cy="3140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CC71D-E805-4D57-B577-1EEE43A57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02" y="3789493"/>
            <a:ext cx="4190601" cy="25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4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124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МАТЕРИАЛЫ: фоамиран, декоративно нетканный материал,  ножницы, линейки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</dc:creator>
  <cp:lastModifiedBy>Пользователь</cp:lastModifiedBy>
  <cp:revision>32</cp:revision>
  <dcterms:created xsi:type="dcterms:W3CDTF">2023-04-16T07:13:50Z</dcterms:created>
  <dcterms:modified xsi:type="dcterms:W3CDTF">2023-05-27T12:32:03Z</dcterms:modified>
</cp:coreProperties>
</file>