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C3D50E-4701-4824-8090-9E40D50E3A0B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82A43C-934D-430D-8DB8-0F304F690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24384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Профессия</a:t>
            </a:r>
            <a:br>
              <a:rPr lang="ru-RU" sz="4000" dirty="0"/>
            </a:br>
            <a:r>
              <a:rPr lang="ru-RU" sz="4000" dirty="0"/>
              <a:t>Дизайнер мягкой игрушки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332656"/>
            <a:ext cx="5434583" cy="3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 формирование у детей представлений о роли труда и значимости профессии швеи в жизни общества.</a:t>
            </a:r>
          </a:p>
          <a:p>
            <a:r>
              <a:rPr lang="ru-RU" b="1" dirty="0">
                <a:solidFill>
                  <a:srgbClr val="6699FF"/>
                </a:solidFill>
              </a:rPr>
              <a:t>Задачи:</a:t>
            </a:r>
          </a:p>
          <a:p>
            <a:r>
              <a:rPr lang="ru-RU" sz="2000" b="1" dirty="0"/>
              <a:t>-воспитывать чувство уважения к труду взрослых;</a:t>
            </a:r>
          </a:p>
          <a:p>
            <a:r>
              <a:rPr lang="ru-RU" sz="2000" b="1" dirty="0"/>
              <a:t>-обогащать словарный запас детей посредством ознакомления предметами, необходимыми в работе швеи;</a:t>
            </a:r>
          </a:p>
          <a:p>
            <a:r>
              <a:rPr lang="ru-RU" sz="2000" b="1" dirty="0"/>
              <a:t>-формировать у детей элементарный опыт профессиональных действий;</a:t>
            </a:r>
          </a:p>
          <a:p>
            <a:r>
              <a:rPr lang="ru-RU" sz="2000" b="1" dirty="0"/>
              <a:t>-продолжать учить соблюдать технику безопасности при работе с колюще-режущими предметами.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 </a:t>
            </a:r>
          </a:p>
        </p:txBody>
      </p:sp>
    </p:spTree>
    <p:extLst>
      <p:ext uri="{BB962C8B-B14F-4D97-AF65-F5344CB8AC3E}">
        <p14:creationId xmlns:p14="http://schemas.microsoft.com/office/powerpoint/2010/main" val="386460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Вязанные носки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82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48272"/>
            <a:ext cx="9144000" cy="300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9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создания вязания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50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Вязание в древности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" y="4117091"/>
            <a:ext cx="2146575" cy="24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64" y="3810562"/>
            <a:ext cx="1761849" cy="264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0470"/>
            <a:ext cx="3140324" cy="206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64" y="1845010"/>
            <a:ext cx="2146428" cy="17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88" y="4117091"/>
            <a:ext cx="3137660" cy="20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5010"/>
            <a:ext cx="1708704" cy="22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4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Почему я выбрала вязание игрушек</a:t>
            </a:r>
          </a:p>
        </p:txBody>
      </p:sp>
      <p:pic>
        <p:nvPicPr>
          <p:cNvPr id="11266" name="Picture 2" descr="C:\Users\Максим\Desktop\Новая папка\IMG_8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8" y="1719305"/>
            <a:ext cx="1908374" cy="25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ксим\Desktop\Новая папка\IMG_89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 b="19340"/>
          <a:stretch/>
        </p:blipFill>
        <p:spPr bwMode="auto">
          <a:xfrm>
            <a:off x="7308304" y="4545405"/>
            <a:ext cx="153891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ксим\Desktop\Новая папка\IMG_89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b="9990"/>
          <a:stretch/>
        </p:blipFill>
        <p:spPr bwMode="auto">
          <a:xfrm>
            <a:off x="4453135" y="1731413"/>
            <a:ext cx="141576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Максим\Desktop\Новая папка\IMG_89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3" b="21899"/>
          <a:stretch/>
        </p:blipFill>
        <p:spPr bwMode="auto">
          <a:xfrm>
            <a:off x="6494787" y="1742648"/>
            <a:ext cx="1965967" cy="25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Максим\Desktop\Новая папка\IMG_89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b="19743"/>
          <a:stretch/>
        </p:blipFill>
        <p:spPr bwMode="auto">
          <a:xfrm>
            <a:off x="5226726" y="4545406"/>
            <a:ext cx="1549113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Максим\Desktop\Новая папка\IMG_89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7" b="20073"/>
          <a:stretch/>
        </p:blipFill>
        <p:spPr bwMode="auto">
          <a:xfrm>
            <a:off x="181354" y="4473399"/>
            <a:ext cx="15946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Максим\Desktop\Новая папка\IMG_897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9727"/>
          <a:stretch/>
        </p:blipFill>
        <p:spPr bwMode="auto">
          <a:xfrm>
            <a:off x="251521" y="1719305"/>
            <a:ext cx="1454282" cy="25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Максим\Desktop\Новая папка\IMG_896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9" b="36998"/>
          <a:stretch/>
        </p:blipFill>
        <p:spPr bwMode="auto">
          <a:xfrm>
            <a:off x="2083533" y="4781906"/>
            <a:ext cx="2744511" cy="14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Какие материалы и инструменты нужны</a:t>
            </a:r>
          </a:p>
        </p:txBody>
      </p:sp>
      <p:pic>
        <p:nvPicPr>
          <p:cNvPr id="12290" name="Picture 2" descr="C:\Users\Максим\Desktop\IMG_8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2805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ксим\Desktop\IMG_8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033284" cy="45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424513" cy="21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9"/>
          <a:stretch/>
        </p:blipFill>
        <p:spPr>
          <a:xfrm>
            <a:off x="3152319" y="4856183"/>
            <a:ext cx="177281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вязания игрушки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1317"/>
            <a:ext cx="6505815" cy="370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2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при вязании крючком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1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352</TotalTime>
  <Words>91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Tw Cen MT</vt:lpstr>
      <vt:lpstr>Wingdings</vt:lpstr>
      <vt:lpstr>Wingdings 2</vt:lpstr>
      <vt:lpstr>Обычная</vt:lpstr>
      <vt:lpstr>Профессия Дизайнер мягкой игрушки</vt:lpstr>
      <vt:lpstr>Цель: </vt:lpstr>
      <vt:lpstr>Вязанные носки</vt:lpstr>
      <vt:lpstr>История создания вязания</vt:lpstr>
      <vt:lpstr>Вязание в древности</vt:lpstr>
      <vt:lpstr>Почему я выбрала вязание игрушек</vt:lpstr>
      <vt:lpstr>Какие материалы и инструменты нужны</vt:lpstr>
      <vt:lpstr>Технологическая карта вязания игрушки</vt:lpstr>
      <vt:lpstr>Правила при вязании крючком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Privet</dc:creator>
  <cp:lastModifiedBy>SV</cp:lastModifiedBy>
  <cp:revision>27</cp:revision>
  <dcterms:created xsi:type="dcterms:W3CDTF">2018-01-12T04:53:45Z</dcterms:created>
  <dcterms:modified xsi:type="dcterms:W3CDTF">2023-04-17T05:39:48Z</dcterms:modified>
</cp:coreProperties>
</file>