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1" r:id="rId11"/>
    <p:sldId id="259" r:id="rId12"/>
    <p:sldId id="260" r:id="rId13"/>
    <p:sldId id="271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98417-A84E-4B5C-9E6A-DF4E9BD8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11ECDA-ED36-46BC-8922-1669E4F97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2B354B-88F7-4D9B-AAFC-32796EEF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36F4-03A5-483B-8FC7-B6E46956F3AB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9A63CA-9968-4293-863D-EAF94EE6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6023C-CF67-4F44-8CAF-AEBD6A00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6D6-9E5A-43E8-A01C-F499B818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9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B0986-A56F-43BD-BA0B-EF85A825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4E4808-5127-4007-ADBB-76689D8E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882CEC-F7AD-444C-8F88-6DA79293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36F4-03A5-483B-8FC7-B6E46956F3AB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EBC64F-8C78-49ED-AB14-C7505663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4EDF54-65AB-40ED-9637-D4B03C10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6D6-9E5A-43E8-A01C-F499B818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9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512CE2-5BD8-4C66-BFEE-468E8FC6A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0565FF-7EF1-40EE-990F-5C390771B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E29D84-BCDB-42B7-A4E9-981E9343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36F4-03A5-483B-8FC7-B6E46956F3AB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953823-8D50-49AB-B4D0-4DFE1994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953BB-1D5A-42CA-9D57-9AA9A08F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6D6-9E5A-43E8-A01C-F499B818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1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7E6A5-90FE-4488-8195-26671301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A2A6E-1331-4D54-A144-77A3435A8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18BC3-7F13-4721-894A-9AC6E590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36F4-03A5-483B-8FC7-B6E46956F3AB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BE2679-2BC4-4764-B996-42FFAED8A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8C31E-9B51-4462-B456-EE219698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6D6-9E5A-43E8-A01C-F499B818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2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B0D84-8320-44EC-98A2-4C5346BB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4966F3-36D2-41BB-8546-CB67D047A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1983B-3B32-4C68-8926-D53A6ECE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36F4-03A5-483B-8FC7-B6E46956F3AB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0544A-C3E4-4E1B-A337-D1AA90AB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F1BDE-F4FA-41F0-9622-13937EF1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6D6-9E5A-43E8-A01C-F499B818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3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7BD6C-D886-4A69-9349-7E34B311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768AB-E607-4431-A9BF-EBC32A85A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B57426-B8CB-4B51-B71C-7C2BF0B8F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29C1BC-835A-42EC-A1E7-496E946A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36F4-03A5-483B-8FC7-B6E46956F3AB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262988-F981-433D-B2F6-26DDD56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C60712-6788-4815-B667-14EA6D11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6D6-9E5A-43E8-A01C-F499B818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4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95D10-CB30-4624-AE3D-D03D3C3F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037CF3-84F8-4FDD-9398-8EE9F369C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BD6944-8EE6-42C2-9969-3E3299EA7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C31B40-A044-4ED1-81D8-04D16EDFD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30D694-04DA-4EFB-B256-14BA07324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0A6974-3796-4F97-ABE1-1705F33D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36F4-03A5-483B-8FC7-B6E46956F3AB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5EC79B-2DEB-43A1-82FC-20E3606F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5819E0-0491-4347-BBB4-274A07E0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6D6-9E5A-43E8-A01C-F499B818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7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65077-C5DE-4EF4-AB2B-B996494CE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681568-A8E8-4639-9332-48AA8DAF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36F4-03A5-483B-8FC7-B6E46956F3AB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523A9A-6EA9-4612-8959-061F93A8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52C2BB-42F8-4755-8CDB-DDAC4E5B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6D6-9E5A-43E8-A01C-F499B818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93CCD1-54EC-40E2-8925-0984F7C5F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36F4-03A5-483B-8FC7-B6E46956F3AB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CC1E6B-A786-4561-96A0-7F42A2E7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52DCE7-8DD5-4848-B890-236A634A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6D6-9E5A-43E8-A01C-F499B818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3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52C46-9BFB-4210-A180-2916195E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A8B65-8C3A-4B82-B20C-835E1CBD4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FEA46F-CBFD-4228-8E8E-7A1DD8E7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E914B1-4441-41D1-AC07-AE77365E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36F4-03A5-483B-8FC7-B6E46956F3AB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B5F704-164D-4875-AB5A-37B7B3A9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D1E241-775A-408D-A677-EB147796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6D6-9E5A-43E8-A01C-F499B818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581CF-42E0-442D-9023-70023699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402978-E350-4C34-8818-69E1384ED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3B0725-A614-4FD3-A9A6-4E803EE36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0BF30-692F-4701-9DC2-D95BB215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36F4-03A5-483B-8FC7-B6E46956F3AB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D52DA8-7002-4E87-A8AA-A8793C0E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088EBF-809D-4C84-8197-34354B01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6D6-9E5A-43E8-A01C-F499B818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3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1A65D-EB23-439E-85F8-0E0D0D7C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7DE0D-1C8A-4E27-A89F-581C5372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BBD6E-7CA8-4E85-9D3D-709F45DA8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236F4-03A5-483B-8FC7-B6E46956F3AB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A74B67-B7B0-4B07-85A4-04558EAA4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2104E4-4FC4-43FF-9A92-C91040C6F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56D6-9E5A-43E8-A01C-F499B818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815C9-0DB9-4B9D-8DD4-C499CFAA8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305010"/>
            <a:ext cx="10496938" cy="56341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некотором царстве в российском государстве»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Глинских Лариса Николаевна, воспитатель,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Горенкова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Николаевна, воспитатель,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Федорова Светлана Викторовна, учитель-логопед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МБДОУ «Детский сад № 2 г. Челябинска»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0CF489-FF01-42B4-BA57-3E96A9F38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692458" y="5710334"/>
            <a:ext cx="10774863" cy="51274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1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2160CD-4264-41FE-A623-30D194BC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547"/>
            <a:ext cx="10515600" cy="5766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способен выбирать себе род занятий, участников по совместной деятельности;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стремится следовать положительному примеру героев былин: защищать слабых, свою Родину, любить свой народ, землю и страну, гордиться её историей;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 на себя гендерные роли, принятые в обществе: по женской линии – доброту, заботу, скромность, трудолюбие, а по мужской – мужество, храбрость, отвага и милосердие;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 познавать культуру своего народа, сформировано уважение к культурному прошлому нашей страны;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поступкам людей;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ребенка развита мелкая моторика.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09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CE1B11-DA0A-4459-A8AF-2B526E481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8498"/>
            <a:ext cx="10515600" cy="5598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(варианты) использования данного пособия в работе по решению задач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и режиссёрских играх: разработка сюжетов для игр: «Спасение царевны», «Защита крепости», «Путешествие по сказочному лесу»;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элемент точечного включения при составлении творческих рассказов, сказок, былин: «Один день из жизни богатыря», «Придумай конец истории»;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организованной образовательной деятельности: квест-игра «Путешествие в страну богатырей», викторина «Богатыри земли русской», можно использовать такие задания как: «Открывай - приговаривай пословицу или скороговорку». «Отгадай кто спрятался по описанию», «Спрячь картинку и опиши», «Найди картинку на заданный звук»;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индивидуальная и парная игра детей и т. д. (дети учатся самостоятельно решать задачи и проблемные ситуации, видят ошибки и пытаются их исправить).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4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713332-BFDA-431D-8A56-2DF7BAB11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пособие может быть использовано воспитателями групп общеразвивающей и компенсирующей направленностей для разработки и реализации собственных проектов по патриотическому воспитанию детей в ДОУ в соответствии с ФГОС ДО.</a:t>
            </a:r>
          </a:p>
          <a:p>
            <a:pPr marL="0" indent="0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4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815C9-0DB9-4B9D-8DD4-C499CFAA8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305010"/>
            <a:ext cx="10496938" cy="56341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некотором царстве в российском государстве»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Глинских Лариса Николаевна, воспитатель,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Горенкова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Николаевна, воспитатель,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Федорова Светлана Викторовна, учитель-логопед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МБДОУ «Детский сад № 2 г. Челябинска»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0CF489-FF01-42B4-BA57-3E96A9F38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692458" y="5710334"/>
            <a:ext cx="10774863" cy="51274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8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2A78ED8-E806-4067-9EA9-4FE2F907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5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1E24DF-4B48-47CF-9D9A-CC56C769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399856"/>
            <a:ext cx="10515600" cy="605692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 некотором царстве в российском государстве»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890749-45CD-47FF-9731-F067FC848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88" y="1414639"/>
            <a:ext cx="3713655" cy="52611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7C2BFD-12EF-4A43-8D9E-0E9BA6C015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07" y="1414639"/>
            <a:ext cx="3456480" cy="4967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57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A033D2-7F11-45FE-BD8B-CDA5A045C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215"/>
            <a:ext cx="10515600" cy="5762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«Крепостные ворота»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702B53-F61F-4600-8108-2A8819042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451750"/>
            <a:ext cx="3035509" cy="40473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66AD90-A49E-40CE-8B4C-84DEB7AD7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59" y="1451750"/>
            <a:ext cx="3060804" cy="4047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10913-B035-409A-B5FA-6D52350BA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38" y="1451750"/>
            <a:ext cx="2987562" cy="39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1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45E001-9FB9-472F-AA6C-E9B3B7607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338"/>
            <a:ext cx="10515600" cy="5762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«Разводной мост»</a:t>
            </a: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1633DE-39EE-447B-9F5A-6419396F8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63" y="1262854"/>
            <a:ext cx="3685581" cy="49141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E45057-08B7-4A1F-8D83-7F0DE9AA7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65" y="1391441"/>
            <a:ext cx="3589141" cy="47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5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0128ED-0679-46E4-BF20-C12C216D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0050"/>
            <a:ext cx="10515600" cy="5776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«Кольчуга»</a:t>
            </a: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B64F5A-6411-4B95-9209-0D771246D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b="5499"/>
          <a:stretch/>
        </p:blipFill>
        <p:spPr>
          <a:xfrm>
            <a:off x="838200" y="1462974"/>
            <a:ext cx="3468086" cy="46797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666566-9EA0-4DF1-89A8-8F3873296F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8" t="1902" r="23711" b="56350"/>
          <a:stretch/>
        </p:blipFill>
        <p:spPr>
          <a:xfrm>
            <a:off x="8189530" y="1442505"/>
            <a:ext cx="3218466" cy="50154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3C6707-0E1B-4727-91EF-639ADA37D05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t="7815"/>
          <a:stretch/>
        </p:blipFill>
        <p:spPr bwMode="auto">
          <a:xfrm>
            <a:off x="4638675" y="1462974"/>
            <a:ext cx="3218466" cy="4679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314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CB94A1-CFAF-4F89-A4A6-332BDFBB0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538"/>
            <a:ext cx="10515600" cy="5630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«Коса»</a:t>
            </a: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A06A90-5D19-46C3-AAD2-89E9C1170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1505238"/>
            <a:ext cx="3593224" cy="48062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B203C5-15C2-4A83-9B95-299DB1D56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558776"/>
            <a:ext cx="3191368" cy="44791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688305-04F5-4B54-A973-70544DC8DC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24507" r="-1011"/>
          <a:stretch/>
        </p:blipFill>
        <p:spPr>
          <a:xfrm>
            <a:off x="3948589" y="1596296"/>
            <a:ext cx="3930886" cy="395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0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2CC148-AA34-4C35-A052-54DB8D3EC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007"/>
            <a:ext cx="10515600" cy="5661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 «Лес» </a:t>
            </a: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C97069-2F20-4012-89FB-F5CF966D4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87" y="1139934"/>
            <a:ext cx="3973238" cy="52976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D33298-F3DB-40F5-B426-93D8668B5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75" y="1139934"/>
            <a:ext cx="3973238" cy="52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1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456811-F253-4CB3-B1B0-CE5B6BC76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2455"/>
            <a:ext cx="10515600" cy="5714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«Парусник» </a:t>
            </a: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CB6FCC-6B9B-44AA-A1B6-B32802EE2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0"/>
          <a:stretch/>
        </p:blipFill>
        <p:spPr>
          <a:xfrm>
            <a:off x="521739" y="1638053"/>
            <a:ext cx="3109502" cy="4276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F447B3-E4FC-4ADA-8D62-8DA8FE1F1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73" y="1638052"/>
            <a:ext cx="3261190" cy="42769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9A6795-7025-4278-911B-39D5CC109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r="13219"/>
          <a:stretch/>
        </p:blipFill>
        <p:spPr>
          <a:xfrm>
            <a:off x="8318228" y="1676150"/>
            <a:ext cx="3035572" cy="42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7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4ED602-E5BD-4CD0-949B-471F2691A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4532"/>
            <a:ext cx="10515600" cy="5661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«Неприступная башня» </a:t>
            </a: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5E38A7-8830-437A-9002-27FF6273E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510861"/>
            <a:ext cx="3221823" cy="43685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14CB71-517E-496C-88C9-6E0F17D12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48" y="1510862"/>
            <a:ext cx="3085304" cy="43685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E87515-7CDF-4580-8119-D9573BD60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54" y="1510861"/>
            <a:ext cx="3204280" cy="42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38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428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Дидактическое пособие бизиборд  «В некотором царстве в российском государстве»  для детей старшего дошкольного возраста                                                                                                                                                                     Глинских Лариса Николаевна, воспитатель,                                                                                                                                                                    Горенкова Татьяна Николаевна, воспитатель,                                                                                                                                                                           Федорова Светлана Викторовна, учитель-логопед                                                                                                                                                                МБДОУ «Детский сад № 2 г. Челябинска»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Дидактическое пособие бизиборд  «В некотором царстве в российском государстве»  для детей старшего дошкольного возраста                                                                                                                                                                     Глинских Лариса Николаевна, воспитатель,                                                                                                                                                                    Горенкова Татьяна Николаевна, воспитатель,                                                                                                                                                                           Федорова Светлана Викторовна, учитель-логопед                                                                                                                                                                МБДОУ «Детский сад № 2 г. Челябинска»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бизиборд «В некотором царстве в российском государстве»  для детей старшего дошкольного возраста</dc:title>
  <dc:creator>Пользователь</dc:creator>
  <cp:lastModifiedBy>Пользователь</cp:lastModifiedBy>
  <cp:revision>116</cp:revision>
  <dcterms:created xsi:type="dcterms:W3CDTF">2022-01-18T09:14:00Z</dcterms:created>
  <dcterms:modified xsi:type="dcterms:W3CDTF">2022-02-14T08:59:14Z</dcterms:modified>
</cp:coreProperties>
</file>