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1" r:id="rId4"/>
    <p:sldId id="260" r:id="rId5"/>
    <p:sldId id="262" r:id="rId6"/>
    <p:sldId id="259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7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00"/>
            </a:gs>
            <a:gs pos="24000">
              <a:schemeClr val="accent1">
                <a:lumMod val="45000"/>
                <a:lumOff val="5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6005" y="1894575"/>
            <a:ext cx="8531461" cy="2575465"/>
          </a:xfrm>
        </p:spPr>
        <p:txBody>
          <a:bodyPr/>
          <a:lstStyle/>
          <a:p>
            <a:r>
              <a:rPr lang="ru-RU" sz="3200" dirty="0" smtClean="0"/>
              <a:t>Отчет о проведении профориентационного мероприятия «Знакомство с профессией медицинского работника» </a:t>
            </a:r>
            <a:br>
              <a:rPr lang="ru-RU" sz="3200" dirty="0" smtClean="0"/>
            </a:br>
            <a:r>
              <a:rPr lang="ru-RU" sz="3200" dirty="0" smtClean="0"/>
              <a:t>во второй младшей группе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82" y="3072866"/>
            <a:ext cx="4476490" cy="363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27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0733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и задачи: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498862"/>
            <a:ext cx="10543880" cy="43685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детей с профессией медицинской сестры и сформировать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детей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элементарное представление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ее работе.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знания детей о профессии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сестры, инструментах,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форме помочь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детям побороть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 врачами.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детей наблюдательность,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пополнять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запас слов (ростомер, весы, шприц, прививки, процедуры, витамины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детям возможность примерить на себя роль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медсестры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пациента.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фантазию и творческие способности.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15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207" y="77064"/>
            <a:ext cx="7643265" cy="12464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93509" y="1263192"/>
            <a:ext cx="10840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второй младшей группе воспитанники познакомились с интересной и очень необходимой профессией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медицинская сестра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-5472238022931105793_12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57" y="1949116"/>
            <a:ext cx="3505201" cy="4547938"/>
          </a:xfrm>
          <a:prstGeom prst="rect">
            <a:avLst/>
          </a:prstGeom>
        </p:spPr>
      </p:pic>
      <p:pic>
        <p:nvPicPr>
          <p:cNvPr id="17" name="Рисунок 16" descr="-5472238022931105820_1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453" y="1985210"/>
            <a:ext cx="3396915" cy="4547937"/>
          </a:xfrm>
          <a:prstGeom prst="rect">
            <a:avLst/>
          </a:prstGeom>
        </p:spPr>
      </p:pic>
      <p:pic>
        <p:nvPicPr>
          <p:cNvPr id="19" name="Рисунок 18" descr="-5472238022931105794_1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284" y="1973179"/>
            <a:ext cx="3477127" cy="44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2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9497" y="405352"/>
            <a:ext cx="10746556" cy="67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Нарбекова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Русалина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Мирхатовна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рассказала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медицинском осмотре,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инструментах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(термометр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шпатель, шприц, пинцет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т.д.) и о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том как полезны витамины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326" y="3061589"/>
            <a:ext cx="1553774" cy="29335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553" y="1076305"/>
            <a:ext cx="3868223" cy="5544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679" y="1293110"/>
            <a:ext cx="4190195" cy="532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4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254" y="223886"/>
            <a:ext cx="11076493" cy="10958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деятельность: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Аппликация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тему: « Построим домик для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больного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зайчика.»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i.pinimg.com/originals/e5/67/a9/e567a9439d6b73b9c61c24084e69d69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6016" y="3998556"/>
            <a:ext cx="2703731" cy="30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264" y="1319751"/>
            <a:ext cx="2915186" cy="3007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6061" y="1087932"/>
            <a:ext cx="2887975" cy="2910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6996" y="3593207"/>
            <a:ext cx="4174377" cy="31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7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0073" y="45189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</a:t>
            </a:r>
            <a:b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 приеме у доктора»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28160" y="1253980"/>
            <a:ext cx="10525027" cy="1851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 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профессии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медицинской сестры,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уважения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 труду взрослых, сочувствие к больным,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желание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оказывать 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помощь.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игровой форме дать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детям возможность примерить на себя роль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медсестры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пациента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Пополнять словарный запас медицинской терминологией посредством ознакомления детей с предметами, необходимыми в работе врача.</a:t>
            </a:r>
          </a:p>
          <a:p>
            <a:pPr marL="457200" indent="-457200" algn="just">
              <a:buAutoNum type="arabicPeriod"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118" y="116292"/>
            <a:ext cx="1133821" cy="1479595"/>
          </a:xfrm>
          <a:prstGeom prst="rect">
            <a:avLst/>
          </a:prstGeom>
        </p:spPr>
      </p:pic>
      <p:pic>
        <p:nvPicPr>
          <p:cNvPr id="11" name="Содержимое 10" descr="-5472238022931105813_12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2800" y="3092116"/>
            <a:ext cx="4047958" cy="3581400"/>
          </a:xfrm>
          <a:prstGeom prst="rect">
            <a:avLst/>
          </a:prstGeom>
        </p:spPr>
      </p:pic>
      <p:pic>
        <p:nvPicPr>
          <p:cNvPr id="12" name="Рисунок 11" descr="-5472238022931105806_1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315" y="3068053"/>
            <a:ext cx="3204412" cy="3609473"/>
          </a:xfrm>
          <a:prstGeom prst="rect">
            <a:avLst/>
          </a:prstGeom>
        </p:spPr>
      </p:pic>
      <p:pic>
        <p:nvPicPr>
          <p:cNvPr id="13" name="Рисунок 12" descr="-5472238022931105814_1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548" y="3080084"/>
            <a:ext cx="3308684" cy="35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4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227" y="1134373"/>
            <a:ext cx="9601200" cy="72030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Итоги работы: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5502" y="2406769"/>
            <a:ext cx="10265434" cy="302787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получили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знания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профессии  «медицинская сестра».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представления о профессии медицинского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работника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то, чем он занимается, что ему нужно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формировалось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бережное отношение к труду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работника детского сада.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познавательным интересом и особым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желанием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узнавали новое о профессии.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Пополнили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запас слов (ростомер, весы, шприц, прививки, процедуры,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витамины и т.д.).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15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158</TotalTime>
  <Words>191</Words>
  <Application>Microsoft Office PowerPoint</Application>
  <PresentationFormat>Произвольный</PresentationFormat>
  <Paragraphs>24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Crop</vt:lpstr>
      <vt:lpstr>Отчет о проведении профориентационного мероприятия «Знакомство с профессией медицинского работника»  во второй младшей группе</vt:lpstr>
      <vt:lpstr>Цели и задачи:</vt:lpstr>
      <vt:lpstr>Слайд 3</vt:lpstr>
      <vt:lpstr>Слайд 4</vt:lpstr>
      <vt:lpstr>Продуктивная деятельность: Аппликация на тему: « Построим домик для больного зайчика.» </vt:lpstr>
      <vt:lpstr>Сюжетно-ролевая игра «На приеме у доктора»</vt:lpstr>
      <vt:lpstr>Итоги работы:</vt:lpstr>
    </vt:vector>
  </TitlesOfParts>
  <Company>sborka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проведении профориентационного мероприятия «Знакомство с профессией медицинского работника»</dc:title>
  <dc:creator>Петрова</dc:creator>
  <cp:lastModifiedBy>Наш компьютер</cp:lastModifiedBy>
  <cp:revision>19</cp:revision>
  <dcterms:created xsi:type="dcterms:W3CDTF">2022-12-11T16:24:31Z</dcterms:created>
  <dcterms:modified xsi:type="dcterms:W3CDTF">2023-03-10T12:05:27Z</dcterms:modified>
</cp:coreProperties>
</file>