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FC5E62-C786-4027-BF42-7F739CC6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321-106D-4436-ABB8-006936E635A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4E6EF2-2D6B-478A-BD47-E60A73F4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7A5CA-EF14-45FF-A48B-73C9E87C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B1D6-D904-40FE-A3F3-EE6B8904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2987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D537C-27D0-4584-8BC7-16B2541D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6D5A4A-7FAA-4856-A905-F1591DA1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18DB4-5FE4-4770-9100-3FB31345F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321-106D-4436-ABB8-006936E635A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B02BD-9CBF-4D74-9101-66F4AAFF8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D291C-0013-4EDD-A599-ECD40B724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B1D6-D904-40FE-A3F3-EE6B8904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microsoft.com/office/2007/relationships/hdphoto" Target="../media/image5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microsoft.com/office/2007/relationships/hdphoto" Target="../media/image8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microsoft.com/office/2007/relationships/hdphoto" Target="../media/image10.wdp" /><Relationship Id="rId4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microsoft.com/office/2007/relationships/hdphoto" Target="../media/image13.wdp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D314E3-2E4B-4D5A-A785-29FB550C0C4E}"/>
              </a:ext>
            </a:extLst>
          </p:cNvPr>
          <p:cNvSpPr txBox="1"/>
          <p:nvPr/>
        </p:nvSpPr>
        <p:spPr>
          <a:xfrm>
            <a:off x="3251200" y="566058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Georgia" panose="02040502050405020303" pitchFamily="18" charset="0"/>
              </a:rPr>
              <a:t>Рецепты изготовления десертов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0A2184-FC88-4ED5-B872-1685E578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62" y="1345391"/>
            <a:ext cx="6604000" cy="4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65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378F4A-3744-416E-9D97-33C87B681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1818"/>
            <a:ext cx="3500664" cy="46675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3DA7A-2F2B-4C4B-A843-2FEB636E1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4762" r="670" b="19788"/>
          <a:stretch>
            <a:fillRect/>
          </a:stretch>
        </p:blipFill>
        <p:spPr>
          <a:xfrm>
            <a:off x="5409337" y="1792224"/>
            <a:ext cx="6289178" cy="4681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94DE2-3434-45D8-9FDB-E9BB1D641781}"/>
              </a:ext>
            </a:extLst>
          </p:cNvPr>
          <p:cNvSpPr txBox="1"/>
          <p:nvPr/>
        </p:nvSpPr>
        <p:spPr>
          <a:xfrm>
            <a:off x="4325257" y="153793"/>
            <a:ext cx="628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Georgia" panose="02040502050405020303" pitchFamily="18" charset="0"/>
              </a:rPr>
              <a:t>Леденцы на палочке</a:t>
            </a:r>
          </a:p>
        </p:txBody>
      </p:sp>
    </p:spTree>
    <p:extLst>
      <p:ext uri="{BB962C8B-B14F-4D97-AF65-F5344CB8AC3E}">
        <p14:creationId xmlns:p14="http://schemas.microsoft.com/office/powerpoint/2010/main" val="133447320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AB3BF5-8C97-4378-9831-B4060FF3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1" y="1455058"/>
            <a:ext cx="3825876" cy="5101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FAD9F-9A3D-43B7-B0AC-D0102150747D}"/>
              </a:ext>
            </a:extLst>
          </p:cNvPr>
          <p:cNvSpPr txBox="1"/>
          <p:nvPr/>
        </p:nvSpPr>
        <p:spPr>
          <a:xfrm>
            <a:off x="4569280" y="106782"/>
            <a:ext cx="382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Georgia" panose="02040502050405020303" pitchFamily="18" charset="0"/>
              </a:rPr>
              <a:t>Ягодный десерт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B3A12C-F9AB-4683-9582-944F56DF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7" t="21944" r="-550" b="27618"/>
          <a:stretch>
            <a:fillRect/>
          </a:stretch>
        </p:blipFill>
        <p:spPr>
          <a:xfrm>
            <a:off x="4482194" y="1034718"/>
            <a:ext cx="7572818" cy="5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85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9BC79B-D66C-476C-B6D1-5639CA2001B2}"/>
              </a:ext>
            </a:extLst>
          </p:cNvPr>
          <p:cNvSpPr txBox="1"/>
          <p:nvPr/>
        </p:nvSpPr>
        <p:spPr>
          <a:xfrm>
            <a:off x="3817258" y="217714"/>
            <a:ext cx="560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Шоколадное суфле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05F53-DAC6-46A0-B0B3-F9D8A739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3070" r="-511" b="21482"/>
          <a:stretch>
            <a:fillRect/>
          </a:stretch>
        </p:blipFill>
        <p:spPr>
          <a:xfrm>
            <a:off x="4908549" y="943429"/>
            <a:ext cx="7456220" cy="58038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8F73CC-D0AE-4C49-981A-69C1423C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" y="802489"/>
            <a:ext cx="4458607" cy="59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030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45D206-028D-4222-9562-7FC17CD28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4" t="23281" r="6543" b="31851"/>
          <a:stretch>
            <a:fillRect/>
          </a:stretch>
        </p:blipFill>
        <p:spPr>
          <a:xfrm>
            <a:off x="4818809" y="1164771"/>
            <a:ext cx="7126448" cy="5373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7E513-E371-4F55-AE7F-9CE770FCD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0" b="19206"/>
          <a:stretch>
            <a:fillRect/>
          </a:stretch>
        </p:blipFill>
        <p:spPr>
          <a:xfrm>
            <a:off x="246743" y="1317172"/>
            <a:ext cx="4310743" cy="5540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6954B0-C7F6-4AF5-9CBE-E58DD459193B}"/>
              </a:ext>
            </a:extLst>
          </p:cNvPr>
          <p:cNvSpPr txBox="1"/>
          <p:nvPr/>
        </p:nvSpPr>
        <p:spPr>
          <a:xfrm>
            <a:off x="3686629" y="145143"/>
            <a:ext cx="586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Шоколадная колбаса  </a:t>
            </a:r>
          </a:p>
        </p:txBody>
      </p:sp>
    </p:spTree>
    <p:extLst>
      <p:ext uri="{BB962C8B-B14F-4D97-AF65-F5344CB8AC3E}">
        <p14:creationId xmlns:p14="http://schemas.microsoft.com/office/powerpoint/2010/main" val="26006494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</Paragraphs>
  <Slides>5</Slides>
  <Notes>0</Notes>
  <TotalTime>74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0">
      <vt:lpstr>Arial</vt:lpstr>
      <vt:lpstr>Calibri Light</vt:lpstr>
      <vt:lpstr>Calibri</vt:lpstr>
      <vt:lpstr>Georgia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Пользователь</cp:lastModifiedBy>
  <cp:revision>8</cp:revision>
  <dcterms:created xsi:type="dcterms:W3CDTF">2023-05-11T09:52:49Z</dcterms:created>
  <dcterms:modified xsi:type="dcterms:W3CDTF">2023-09-09T16:43:38Z</dcterms:modified>
</cp:coreProperties>
</file>