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9" r:id="rId4"/>
    <p:sldId id="256" r:id="rId5"/>
    <p:sldId id="257" r:id="rId6"/>
    <p:sldId id="258" r:id="rId7"/>
    <p:sldId id="259" r:id="rId8"/>
    <p:sldId id="267" r:id="rId9"/>
    <p:sldId id="266" r:id="rId10"/>
    <p:sldId id="270" r:id="rId11"/>
    <p:sldId id="260" r:id="rId12"/>
    <p:sldId id="268" r:id="rId13"/>
    <p:sldId id="261" r:id="rId14"/>
    <p:sldId id="272" r:id="rId15"/>
    <p:sldId id="271" r:id="rId16"/>
    <p:sldId id="273" r:id="rId17"/>
    <p:sldId id="274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423141-E930-4353-8538-20D2F179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B265-0952-4D96-9DC3-B87969573AF4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0F6F06-BC77-429C-814F-3BEAB052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3742A-8DC6-4BF2-B237-1F1D7147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FCB7-ADFF-4EA4-987B-7869EE62F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6904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BE17F-9936-49B4-9446-BE722D90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305AD7-10F4-42DB-A172-295A87AB9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B8C90-089E-49CD-8AFB-0FF262C80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B265-0952-4D96-9DC3-B87969573AF4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2085A-EEE0-474B-BE34-716297980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679D1-A485-41C8-A8C3-6CB4098FE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FCB7-ADFF-4EA4-987B-7869EE62F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861ECA-EC7F-4687-B255-3B0A585D82B5}"/>
              </a:ext>
            </a:extLst>
          </p:cNvPr>
          <p:cNvSpPr txBox="1"/>
          <p:nvPr/>
        </p:nvSpPr>
        <p:spPr>
          <a:xfrm>
            <a:off x="534572" y="0"/>
            <a:ext cx="10916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>
                <a:solidFill>
                  <a:srgbClr val="FF0000"/>
                </a:solidFill>
                <a:latin typeface="Georgia" panose="02040502050405020303" pitchFamily="18" charset="0"/>
              </a:rPr>
              <a:t>Профессия – кондитер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C73E18-6438-4941-8AE6-B8294438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2862" y="2205919"/>
            <a:ext cx="5633110" cy="46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0024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D27CD0A-E528-41C3-AEFF-459F2B1D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988" y="0"/>
            <a:ext cx="959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094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034C124-D86E-439F-A8BC-C5F115AB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5270" r="9005" b="21706"/>
          <a:stretch>
            <a:fillRect/>
          </a:stretch>
        </p:blipFill>
        <p:spPr bwMode="auto">
          <a:xfrm>
            <a:off x="6443002" y="1153550"/>
            <a:ext cx="4979963" cy="40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740BEBE-3A0E-469D-918F-15BADB1C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207" y="379827"/>
            <a:ext cx="5723793" cy="45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9835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4DBAD4D-173A-4772-BC86-47B3EC6B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" y="266713"/>
            <a:ext cx="5809957" cy="38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1D1A57B-E552-4DE7-B985-32493DCA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t="2974" r="7122"/>
          <a:stretch>
            <a:fillRect/>
          </a:stretch>
        </p:blipFill>
        <p:spPr bwMode="auto">
          <a:xfrm>
            <a:off x="6227300" y="2349305"/>
            <a:ext cx="5673968" cy="47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7519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C21D2C1A-ECF4-442B-AD57-EDE4CEB9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1806" r="20086" b="1"/>
          <a:stretch>
            <a:fillRect/>
          </a:stretch>
        </p:blipFill>
        <p:spPr bwMode="auto">
          <a:xfrm>
            <a:off x="1097280" y="379827"/>
            <a:ext cx="4037428" cy="65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B9664A0-747D-4DD0-BAFB-073C35C6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482" y="81630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4068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14D38E3F-3DF0-437D-988D-CA7F039A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351" y="1046872"/>
            <a:ext cx="5543842" cy="55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DAB9AB-9DFA-424C-A46C-C8C4627C9504}"/>
              </a:ext>
            </a:extLst>
          </p:cNvPr>
          <p:cNvSpPr txBox="1"/>
          <p:nvPr/>
        </p:nvSpPr>
        <p:spPr>
          <a:xfrm>
            <a:off x="2250831" y="267286"/>
            <a:ext cx="748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Georgia" panose="02040502050405020303" pitchFamily="18" charset="0"/>
              </a:rPr>
              <a:t>Четвертый  лишний</a:t>
            </a:r>
          </a:p>
        </p:txBody>
      </p:sp>
    </p:spTree>
    <p:extLst>
      <p:ext uri="{BB962C8B-B14F-4D97-AF65-F5344CB8AC3E}">
        <p14:creationId xmlns:p14="http://schemas.microsoft.com/office/powerpoint/2010/main" val="89840265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3186C00-FF02-48CA-B713-3F82DADF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500063"/>
            <a:ext cx="68580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9145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36F79968-7994-4748-A9EE-F2C130C5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378" y="755677"/>
            <a:ext cx="8616706" cy="61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8077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BFA8375-4FF9-47BB-908E-68C38D13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327" y="193321"/>
            <a:ext cx="8628479" cy="64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4519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A4AB200-AF1F-47D7-8841-E0FE1314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r="18090"/>
          <a:stretch>
            <a:fillRect/>
          </a:stretch>
        </p:blipFill>
        <p:spPr bwMode="auto">
          <a:xfrm>
            <a:off x="3516923" y="0"/>
            <a:ext cx="4684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3853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4C4B4C0-1F69-4E85-B6FD-EA4ABFFB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0147" y="150641"/>
            <a:ext cx="6556717" cy="65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620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C564E69-2DB1-4E36-8CBF-30A8F741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705" y="1310845"/>
            <a:ext cx="8590085" cy="48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9146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D62F5E8-8001-4EE9-AEED-4F10DB99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89058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713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1CD9E25-925E-4CF0-846C-70575E9B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258" y="366486"/>
            <a:ext cx="5881914" cy="588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2120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731A350-2F89-4317-A705-2D733B8D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9225" y="0"/>
            <a:ext cx="935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8705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0696729-9800-4746-9A8B-2A9F86EA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966" y="900331"/>
            <a:ext cx="9666068" cy="54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6378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170CF1B2-0F8A-4B7D-87A8-F3423E0C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334" y="235047"/>
            <a:ext cx="6387905" cy="638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5438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</Paragraphs>
  <Slides>17</Slides>
  <Notes>0</Notes>
  <TotalTime>71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2">
      <vt:lpstr>Arial</vt:lpstr>
      <vt:lpstr>Calibri Light</vt:lpstr>
      <vt:lpstr>Calibri</vt:lpstr>
      <vt:lpstr>Georgia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Пользователь</cp:lastModifiedBy>
  <cp:revision>10</cp:revision>
  <dcterms:created xsi:type="dcterms:W3CDTF">2023-03-14T12:53:47Z</dcterms:created>
  <dcterms:modified xsi:type="dcterms:W3CDTF">2023-09-09T16:40:25Z</dcterms:modified>
</cp:coreProperties>
</file>