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dp" ContentType="image/vnd.ms-photo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59" r:id="rId6"/>
    <p:sldId id="260" r:id="rId7"/>
    <p:sldId id="263" r:id="rId8"/>
    <p:sldId id="261" r:id="rId9"/>
  </p:sldIdLst>
  <p:sldSz cx="12192000" cy="6858000"/>
  <p:notesSz cx="6858000" cy="9144000"/>
  <p:custDataLst>
    <p:tags r:id="rId1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E77B9AD-787E-49EE-9C95-D94F3469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981B8-E14A-4A84-A94E-E195C979746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D924E0-DF40-4765-9FFA-5548AA7CA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48EA55B-E2DB-417F-923E-F345A6FC2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4D0D6-72E3-4DC3-965E-BB5119A03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5440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1">
          <a:blip r:embed="rId2">
            <a:lum/>
          </a:blip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4ACEF9-EC56-443C-B22C-3A4019F1D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D5A4FE-DD8F-44E9-9280-58C4CCEDD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62624-050F-43D3-82B3-EAA7754C0C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981B8-E14A-4A84-A94E-E195C9797463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7E1FA0-920B-4B36-BDAC-99E0F0766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0D934D-7812-4D4D-B081-500F9988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14D0D6-72E3-4DC3-965E-BB5119A030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959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Relationship Id="rId3" Type="http://schemas.openxmlformats.org/officeDocument/2006/relationships/image" Target="../media/image4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5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6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7.jpeg" /><Relationship Id="rId3" Type="http://schemas.openxmlformats.org/officeDocument/2006/relationships/image" Target="../media/image8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9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0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microsoft.com/office/2007/relationships/hdphoto" Target="../media/image13.wdp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5CA68ED-B2EF-4076-8B60-B0D3BF828F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29" y="134257"/>
            <a:ext cx="10726057" cy="635362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B5425-8315-4D2C-B5C4-1C3D09DC5C8D}"/>
              </a:ext>
            </a:extLst>
          </p:cNvPr>
          <p:cNvSpPr txBox="1"/>
          <p:nvPr/>
        </p:nvSpPr>
        <p:spPr>
          <a:xfrm>
            <a:off x="2728686" y="1611086"/>
            <a:ext cx="698137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>
                <a:solidFill>
                  <a:srgbClr val="FF0000"/>
                </a:solidFill>
                <a:latin typeface="Georgia" panose="02040502050405020303" pitchFamily="18" charset="0"/>
              </a:rPr>
              <a:t>Любимый  десерт  моей семьи </a:t>
            </a:r>
          </a:p>
        </p:txBody>
      </p:sp>
    </p:spTree>
    <p:extLst>
      <p:ext uri="{BB962C8B-B14F-4D97-AF65-F5344CB8AC3E}">
        <p14:creationId xmlns:p14="http://schemas.microsoft.com/office/powerpoint/2010/main" val="707834442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A3EED9C-B5D8-4990-8FB6-A668BF7428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9417" y="-266702"/>
            <a:ext cx="5802086" cy="767805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7D4304C-149E-4994-9045-01BB9C24D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32" t="26031" r="8236" b="29789"/>
          <a:stretch>
            <a:fillRect/>
          </a:stretch>
        </p:blipFill>
        <p:spPr>
          <a:xfrm>
            <a:off x="8171541" y="1309914"/>
            <a:ext cx="3554975" cy="3171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88477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A49F37-754B-48F8-9AFC-77D41947A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7883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8CC46C-9CE2-4800-AF4E-EFCB7B1809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" r="8624" b="-1"/>
          <a:stretch>
            <a:fillRect/>
          </a:stretch>
        </p:blipFill>
        <p:spPr>
          <a:xfrm>
            <a:off x="3524250" y="72571"/>
            <a:ext cx="4719864" cy="671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30521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5095A38-B9ED-4ACD-9D29-318C49BDA1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" t="3174"/>
          <a:stretch>
            <a:fillRect/>
          </a:stretch>
        </p:blipFill>
        <p:spPr>
          <a:xfrm>
            <a:off x="885370" y="108857"/>
            <a:ext cx="4835979" cy="664028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86675CE-1E12-4850-AE90-D0D613B94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644" y="333830"/>
            <a:ext cx="3502479" cy="6226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185839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B10D56-B46D-45B3-91F5-AA1329B1B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456076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3209008-E7A7-4F82-8959-4A6A3598E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52" t="106" r="1" b="3174"/>
          <a:stretch>
            <a:fillRect/>
          </a:stretch>
        </p:blipFill>
        <p:spPr>
          <a:xfrm rot="10800000">
            <a:off x="1306285" y="112485"/>
            <a:ext cx="9231086" cy="663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65585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7EBC468-858C-46A8-ACA5-864D98DFCF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620" y="166914"/>
            <a:ext cx="4893129" cy="652417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EA707C6-2A90-4995-B297-3709CFC04D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32" t="2433" r="4869"/>
          <a:stretch>
            <a:fillRect/>
          </a:stretch>
        </p:blipFill>
        <p:spPr>
          <a:xfrm>
            <a:off x="6313714" y="166914"/>
            <a:ext cx="4675415" cy="669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420826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Широкоэкранный</PresentationFormat>
  <Paragraphs>1</Paragraphs>
  <Slides>8</Slides>
  <Notes>0</Notes>
  <TotalTime>51</TotalTime>
  <HiddenSlides>0</HiddenSlides>
  <MMClips>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baseType="lpstr" size="13">
      <vt:lpstr>Arial</vt:lpstr>
      <vt:lpstr>Calibri Light</vt:lpstr>
      <vt:lpstr>Calibri</vt:lpstr>
      <vt:lpstr>Georgia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Пользователь</dc:creator>
  <cp:lastModifiedBy>Пользователь</cp:lastModifiedBy>
  <cp:revision>5</cp:revision>
  <dcterms:created xsi:type="dcterms:W3CDTF">2023-05-11T11:08:26Z</dcterms:created>
  <dcterms:modified xsi:type="dcterms:W3CDTF">2023-09-09T16:41:51Z</dcterms:modified>
</cp:coreProperties>
</file>