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77" d="100"/>
          <a:sy n="77" d="100"/>
        </p:scale>
        <p:origin x="12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573016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640960" cy="19442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профессией свит-дизайнер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Галяткина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Т.В., Фадеева Т.А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2 г. Челябинска», 2023 г.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820472" cy="10989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«Кондитерский магазин «Сластёна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568952" cy="432048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формирование социального опыта детей средствами игровой деятельности.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ранее полученные знания о труде взрослых в магазине;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выполнять соответствующие игровые действия;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нахождения в окружающей обстановке предметов, необходимых для игры.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словарь, развивать речь;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умения играть по собственному замыслу, стимулировать творческую активность в игре;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совместной деятельности со взрослым и сверстниками.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дружеские взаимоотношения в игре;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трудящемуся человеку;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культурного поведения в общественных местах.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3648"/>
            <a:ext cx="3960564" cy="415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177034" cy="403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14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93" y="2492896"/>
            <a:ext cx="4321175" cy="403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032572" cy="431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34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1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</a:t>
            </a:r>
            <a:r>
              <a:rPr lang="ru-RU" sz="1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1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дизайнер»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познание закономерности сочетания элементов орнамента по цвету, расположению, размеру.</a:t>
            </a:r>
          </a:p>
          <a:p>
            <a:pPr marL="0" indent="0">
              <a:buNone/>
            </a:pP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задания располагаются по принципу </a:t>
            </a:r>
            <a:r>
              <a:rPr lang="ru-RU" sz="4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простого к сложному»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начала ребенок создает дорожки из одинаковых, а затем разных элементов; затем салфеточки, фрагменты паркета, витража, ковра из 4 элементов; позднее переходит к более сложным многоэлементным композициям.</a:t>
            </a:r>
          </a:p>
          <a:p>
            <a:pPr marL="0" indent="0"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4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и покажи»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развить у детей пространственное мышление, закрепить названия цветов и геометрических фигур.</a:t>
            </a:r>
          </a:p>
          <a:p>
            <a:pPr marL="0" indent="0">
              <a:buNone/>
            </a:pP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игра заключается в том что ребята на заданное воспитателем слово находят соответствующие фишки называя их вставляют в круг- поле. Участвуют двое детей. У какого участника в кругу- поле окажется больше фишек тот ребенок считается победителем.</a:t>
            </a:r>
          </a:p>
          <a:p>
            <a:pPr marL="0" indent="0"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4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«Лоскутная мозаика»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тактильных ощущений, мелкой моторики пальцев рук.</a:t>
            </a:r>
          </a:p>
          <a:p>
            <a:pPr marL="0" indent="0"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сенсорными эталонами формы.  Развитие зрительного восприятия (научить сравнивать предметы по внешнему </a:t>
            </a: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различать цвета, формы, называть их.</a:t>
            </a:r>
          </a:p>
          <a:p>
            <a:pPr marL="0" indent="0">
              <a:buNone/>
            </a:pP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для начала познакомьте ребенка с содержанием </a:t>
            </a:r>
            <a:r>
              <a:rPr lang="ru-RU" sz="4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коробочки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рассмотрите лоскутки, потрогайте, погладьте их.</a:t>
            </a:r>
          </a:p>
          <a:p>
            <a:pPr marL="0" indent="0"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Возьмите из стопки любой лоскуток и предложите ребенку изучить его на ощупь. Назовите его фактуру </a:t>
            </a:r>
            <a:r>
              <a:rPr lang="ru-RU" sz="4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(гладкий, мягкий)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Попросите малыша найти такой же среди лоскутков в стопке. Игру продолжать до того момента пока вся стопка не будет разложена.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76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цвет к предмету»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знакомить детей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с цветовым спектром, упражнять в умении соотносить цветовые карточки с цветом предмета.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берут по одной цветной карточке, каждый ребенок должен из предложенных картинок выбрать изображение того предмета, который соответствует его цвету.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цвета есть на картинке»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упражнять детей в умении идентифицировать цвета в картинке.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ребенку предлагается цветная аппликация и набор цветных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карточек, ему необходимо выставить на планшете карточки с теми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цветами, которые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в аппликации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узор»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умение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декоративные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композиции, располагать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элементы, подбирая их по цвету,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силуэтах в стиле определенного промысла, развивать чувство симметрии, ритма, наблюдательность, творчество.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выбранном силуэте из отдельных элементов узор в соответствии с правилами и традициями данной росписи. В игре может принять участие один ребенок или группа. Силуэты предметов, которые следует украсить, играющие выбирают по желанию. Выбрав нужное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элементов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составляют узор. Работу игрок может выполнять, копируя узор образцов или придумывая свою композицию.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02" y="404664"/>
            <a:ext cx="8820472" cy="8829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алгоритмов, схем по изготовлению букетов из конфет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078" y="666213"/>
            <a:ext cx="4733885" cy="655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3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595"/>
            <a:ext cx="8118010" cy="609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09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6516216" cy="882937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2193a30d8bfaede72681ddd535124205abdc3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66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Ознакомление детей с профессией свит-дизайнер  Подготовили: Воспитатели  Галяткина Т.В., Фадеева Т.А.  МБДОУ «ДС № 2 г. Челябинска», 2023 г. </vt:lpstr>
      <vt:lpstr>Сюжетно-ролевая игра «Кондитерский магазин «Сластёна»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алгоритмов, схем по изготовлению букетов из конфет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Светло-полосатый шаблон</dc:title>
  <dc:creator>obstinate</dc:creator>
  <dc:description>Шаблон презентации с сайта https://presentation-creation.ru/</dc:description>
  <cp:lastModifiedBy>Пользователь</cp:lastModifiedBy>
  <cp:revision>1052</cp:revision>
  <dcterms:created xsi:type="dcterms:W3CDTF">2018-02-25T09:09:03Z</dcterms:created>
  <dcterms:modified xsi:type="dcterms:W3CDTF">2023-05-23T03:57:51Z</dcterms:modified>
</cp:coreProperties>
</file>