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3" r:id="rId9"/>
    <p:sldId id="262" r:id="rId10"/>
    <p:sldId id="264" r:id="rId11"/>
    <p:sldId id="265" r:id="rId12"/>
    <p:sldId id="267" r:id="rId13"/>
    <p:sldId id="266" r:id="rId14"/>
    <p:sldId id="269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BA379-F6F8-4432-B1A2-4CBE562D884A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5DAB0-451B-403B-A95F-F10557FCF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0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1.nubex.ru/s138529-ed7/f4447_35/&#1064;&#1072;&#1073;&#1083;&#1086;&#1085;%20&#1048;&#1085;&#1092;&#1086;&#1088;&#1084;&#1072;&#1094;&#1080;&#1103;%20&#1086;%20&#1084;&#1077;&#1088;&#1086;&#1087;&#1088;&#1080;&#1103;&#1090;&#1080;&#1080;.docx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dou2chel.nubex.ru/5957/6100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W8a0i4bfhXuOAHiPZs839Xn9odkRF0aA8xnTF8FqcJVDKmA/viewform?usp=sharin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1.nubex.ru/s138529-ed7/f4442_fb/&#1044;&#1086;&#1075;&#1086;&#1074;&#1086;&#1088;%20&#1086;%20&#1089;&#1086;&#1090;&#1088;&#1091;&#1076;&#1085;&#1080;&#1095;&#1077;&#1089;&#1090;&#1074;&#1077;%20&#1089;%20&#1088;&#1086;&#1076;&#1080;&#1090;&#1077;&#1083;&#1100;&#1089;&#1082;&#1086;&#1081;%20&#1086;&#1073;&#1097;&#1077;&#1089;&#1090;&#1074;&#1077;&#1085;&#1085;&#1086;&#1089;&#1090;&#1100;&#1102;.doc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1.nubex.ru/s138529-ed7/f4046_4f/&#1063;&#1090;&#1086;%20&#1088;&#1072;&#1089;&#1089;&#1082;&#1072;&#1079;&#1072;&#1090;&#1100;%20&#1086;%20&#1089;&#1074;&#1086;&#1077;&#1081;%20&#1087;&#1088;&#1086;&#1092;&#1077;&#1089;&#1089;&#1080;&#1080;%20&#1080;%20&#1087;&#1086;&#1082;&#1072;&#1079;&#1072;&#1090;&#1100;%20&#1076;&#1077;&#1090;&#1103;&#1084;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коллеги! Одним их психолого-педагогических условий, способствующих ранней профориентации дошкольников, является сотрудничество дошкольного учреждения с семьями воспитанников.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AB0-451B-403B-A95F-F10557FCF91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989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шаг. Информирование участников образовательных отношений.</a:t>
            </a:r>
            <a:endParaRPr lang="ru-R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целью популяризации образовательной деятельности ДОУ, поддержания интереса других родителей и настройки их на позитивный лад, после проведённого мероприятия готовится </a:t>
            </a:r>
            <a:r>
              <a:rPr lang="ru-RU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информационная справка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краткий обзор, в котором описывается встреча. 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AB0-451B-403B-A95F-F10557FCF91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10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официальном сайте МБДОУ в разделах «Новости», «Профориентация дошкольников» - </a:t>
            </a:r>
            <a:r>
              <a:rPr lang="ru-RU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«Фото-, видеоматериалы»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на официальных страницах «ВКонтакте», «Одноклассники» размещаются фотоматериалы, видеоролики и краткий обзор о проведенных мероприятиях.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AB0-451B-403B-A95F-F10557FCF91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56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Фестиваль «Парад профессий». По итогам реализации педагогических проектов в 2022-2023 учебном году прошел фестиваль «Парад профессий», в котором приняли участие педагоги, родители и воспитанники старших, подготовительных к школе групп.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Фестиваль проходил в два этапа: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этап – «Видеопрезентация профессий»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этап – «Профессиональные пробы»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первом этапе Фестиваля ребятами были представлены интересные видеоролики по изучению и погружению в различные профессии: «Дизайнер мягкой игрушки», «Свит-дизайнер», «Кондитер», «Инженер-конструктор», профессии почты России: «Заведующий почтовым отделением», «Сортировщик», «Оператор».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втором этапе Фестиваля ребята показали свои умения и навыки в определенной профессии, а также представили продукты своей деятельности.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AB0-451B-403B-A95F-F10557FCF91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19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Результативность практики. По результатам мониторинга проведенных совместных мероприятий родителей и детей, охват профессий за 2022-2023 учебный год представлен следующими модулями: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модуль «Промышленность» (кондитер, портной, закройщик, повар, продавец, бариста, дизайнер мягкой игрушки);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модуль «Сфера услуг» (воспитатель, учитель, операционная медицинская сестра, медицинский регистратор, декоратор, ди-джей, парикмахер, редактор, телеведущий, банковский работник, инспектор ГИБДД, сотрудник МЧС.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AB0-451B-403B-A95F-F10557FCF91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92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Спасибо за внимание!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6D45DAB0-451B-403B-A95F-F10557FCF91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7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Важная роль в процессе ознакомления с профессиями и трудом взрослых отводится семье.</a:t>
            </a:r>
          </a:p>
          <a:p>
            <a:r>
              <a:rPr lang="ru-RU"/>
              <a:t>Семья – это то пространство, где формируется отношение к работе, к профессиональной деятельности. Родители (законные представители) воспитанников являются «живым» профессиональным примером. А для детей дошкольного возраста – это естественный интерес к работе родителей, желание стать такими, как папы и мамы.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AB0-451B-403B-A95F-F10557FCF91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Целью практики является с</a:t>
            </a:r>
            <a:r>
              <a:rPr lang="ru-RU"/>
              <a:t>оздание условий для формирования у детей дошкольного возраста представлений о многообразии мира профессий, положительного отношения к различным видам трудовой деятельности, повышение ценности труда родителей (законных представителей) через эффективное сотрудничество с семьями воспитанников.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AB0-451B-403B-A95F-F10557FCF91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8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Формы взаимодействия. </a:t>
            </a:r>
            <a:r>
              <a:rPr lang="ru-RU"/>
              <a:t>С целью обогащения детско-родительских отношений опытом совместной коммуникативной деятельности, привлечения родителей к проведению совместных мероприятий, в ДОУ используются такие эффективные формы взаимодействия родителей с воспитанниками по ознакомлению с профессиями, как:</a:t>
            </a:r>
          </a:p>
          <a:p>
            <a:pPr marL="171450" indent="-171450">
              <a:buFontTx/>
              <a:buChar char="-"/>
            </a:pPr>
            <a:r>
              <a:rPr lang="ru-RU"/>
              <a:t>познавательные беседы;</a:t>
            </a:r>
          </a:p>
          <a:p>
            <a:pPr marL="171450" indent="-171450">
              <a:buFontTx/>
              <a:buChar char="-"/>
            </a:pPr>
            <a:r>
              <a:rPr lang="ru-RU"/>
              <a:t>мастер-классы;</a:t>
            </a:r>
          </a:p>
          <a:p>
            <a:pPr marL="171450" indent="-171450">
              <a:buFontTx/>
              <a:buChar char="-"/>
            </a:pPr>
            <a:r>
              <a:rPr lang="ru-RU"/>
              <a:t>совместные вечера;</a:t>
            </a:r>
          </a:p>
          <a:p>
            <a:pPr marL="171450" indent="-171450">
              <a:buFontTx/>
              <a:buChar char="-"/>
            </a:pPr>
            <a:r>
              <a:rPr lang="ru-RU"/>
              <a:t>экскурсии на место работы родителей;</a:t>
            </a:r>
          </a:p>
          <a:p>
            <a:pPr marL="171450" indent="-171450">
              <a:buFontTx/>
              <a:buChar char="-"/>
            </a:pPr>
            <a:r>
              <a:rPr lang="ru-RU"/>
              <a:t>проектная деятельность.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AB0-451B-403B-A95F-F10557FCF9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2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/>
              <a:t>Организация и проведение совместных мероприятий позволяет снять барьеры общения у воспитанников: стеснительность, зажатость, боязнь вступить в вербальный контакт.</a:t>
            </a:r>
          </a:p>
          <a:p>
            <a:pPr marL="0" indent="0">
              <a:buFontTx/>
              <a:buNone/>
            </a:pPr>
            <a:r>
              <a:rPr lang="ru-RU"/>
              <a:t>В привычной обстановке застенчивые и малообщительные дети раскрепощаются, учатся задавать вопросы и участвовать в практической деятельности.</a:t>
            </a:r>
          </a:p>
          <a:p>
            <a:pPr marL="0" indent="0">
              <a:buFontTx/>
              <a:buNone/>
            </a:pPr>
            <a:r>
              <a:rPr lang="ru-RU"/>
              <a:t>Участники совместных мероприятий получают не только знания, но и положительный опыт взаимодействия. А также, у детей повышается авторитет родителей, которые пришли к ним в детский сад.</a:t>
            </a:r>
          </a:p>
          <a:p>
            <a:pPr marL="0" indent="0">
              <a:buFontTx/>
              <a:buNone/>
            </a:pPr>
            <a:r>
              <a:rPr lang="ru-RU"/>
              <a:t>Организация экскурсий на место работы родителей дает уникальную возможность дошкольникам увидеть собственными глазами, потрогать своими руками оборудование, материалы, которые используются в профессии.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AB0-451B-403B-A95F-F10557FCF91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1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организовать совместную работу с детьми и родителями по ранней профориентации?</a:t>
            </a:r>
          </a:p>
          <a:p>
            <a:r>
              <a:rPr lang="ru-RU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шаг. Анкетирование родителей, составление перечня профессий</a:t>
            </a:r>
            <a:endParaRPr lang="ru-R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начала воспитателями проводится он-лайн анкетирование родителей воспитанников своей группы с целью выяснения, кем работают родители. </a:t>
            </a:r>
            <a:r>
              <a:rPr lang="ru-RU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Анкета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содержит такие важные вопросы, как: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«Важно ли им, чтобы дети узнали об их профессии?»;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«Есть ли интересные факты в их профессиональной деятельности, о которых они хотели бы рассказать детям?»;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«Важно ли им укрепить свой авторитет в глазах ребенка?»;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«Какую помощь может оказать воспитатель при организации встречи?»;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«В какое время родителю было бы удобно прийти на встречу?»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Далее составляется перечень профессий (специальностей).</a:t>
            </a:r>
          </a:p>
          <a:p>
            <a:r>
              <a:rPr lang="ru-RU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шаг. Составление плана проведения совместных встреч. </a:t>
            </a:r>
            <a:endParaRPr lang="ru-R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Используя результаты анкетирования и перечень профессий, воспитатели совместно с родителями составляют план проведения совместных встреч с выбором формы мероприятия. Каждая встреча посвящается одной профессии. 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AB0-451B-403B-A95F-F10557FCF91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4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шаг. Заключение </a:t>
            </a:r>
            <a:r>
              <a:rPr lang="ru-RU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договора</a:t>
            </a:r>
            <a:r>
              <a:rPr lang="ru-RU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 сотрудничестве </a:t>
            </a:r>
            <a:endParaRPr lang="ru-R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Определив день, форму проведения совместного мероприятия, между дошкольным образовательным учреждением и представителем родительской общественности заключается договор о сотрудничестве. Договор содержит информацию о проводимом мероприятии, дате, месте проведения и сроках действия. Договор составляется в двух экземплярах. Один экземпляр хранится в ДОУ, другой – у родителя (законного представителя). 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AB0-451B-403B-A95F-F10557FCF91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1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шаг. Индивидуальные консультации с родителями. </a:t>
            </a:r>
            <a:endParaRPr lang="ru-R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того, чтобы подготовить родителей к проведению совместного мероприятия с детьми, воспитатели проводят индивидуальные беседы. В ходе беседы воспитатели обсуждают с родителями, как кратко представить свою профессию, о каких интересных моментах их профессиональной деятельности рассказать, какие атрибуты профессии показать дошкольникам. 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AB0-451B-403B-A95F-F10557FCF91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37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помощь родителям предлагается использовать </a:t>
            </a:r>
            <a:r>
              <a:rPr lang="ru-RU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чек-лист «Что рассказать о своей профессии и показать детям».</a:t>
            </a:r>
            <a:endParaRPr lang="ru-RU" sz="1200" u="sng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Чек-лист содержит своего рода план рассказа о своей профессии: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12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Расскажите, где вы работаете;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12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Покажите материалы, которые используете для труда;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12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Покажите форменную одежду;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12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Покажите орудия труда;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12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Прокомментируйте свои трудовые действия;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12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Расскажите о личностных качествах, которые нужны для работы;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12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Покажите образец, результаты труда;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12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Скажите о пользе труда для общества.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AB0-451B-403B-A95F-F10557FCF91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8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BE6D-3DA1-4694-B5F1-DBD86C2CF188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BFC42C5-3DC1-4FFF-AF71-3DAB17509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494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BE6D-3DA1-4694-B5F1-DBD86C2CF188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42C5-3DC1-4FFF-AF71-3DAB17509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76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BE6D-3DA1-4694-B5F1-DBD86C2CF188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BFC42C5-3DC1-4FFF-AF71-3DAB17509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4445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BE6D-3DA1-4694-B5F1-DBD86C2CF188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BFC42C5-3DC1-4FFF-AF71-3DAB17509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1" r:id="rId3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75B92-1EC4-4DAE-822E-FD938E771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209" y="774700"/>
            <a:ext cx="7356251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/>
              <a:t>Взаимодействие ДОУ и семьи по формированию ранней профориентации у детей дошкольного возраста</a:t>
            </a:r>
            <a:br>
              <a:rPr lang="ru-RU" sz="4000"/>
            </a:br>
            <a:r>
              <a:rPr lang="ru-RU" sz="2325"/>
              <a:t>из опыта работы МБДОУ «ДС № 2 г. Челябинска»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99A10A-6327-4873-972B-1727B7E8F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417" y="4708640"/>
            <a:ext cx="7356251" cy="1857260"/>
          </a:xfrm>
        </p:spPr>
        <p:txBody>
          <a:bodyPr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1600">
                <a:solidFill>
                  <a:schemeClr val="tx1"/>
                </a:solidFill>
              </a:rPr>
              <a:t>Подготовил:</a:t>
            </a:r>
          </a:p>
          <a:p>
            <a:pPr algn="r">
              <a:spcBef>
                <a:spcPct val="0"/>
              </a:spcBef>
            </a:pPr>
            <a:r>
              <a:rPr lang="ru-RU" sz="1600">
                <a:solidFill>
                  <a:schemeClr val="tx1"/>
                </a:solidFill>
              </a:rPr>
              <a:t>Захарова Ольга Алексеевна,</a:t>
            </a:r>
          </a:p>
          <a:p>
            <a:pPr algn="r">
              <a:spcBef>
                <a:spcPct val="0"/>
              </a:spcBef>
            </a:pPr>
            <a:r>
              <a:rPr lang="ru-RU" sz="1600">
                <a:solidFill>
                  <a:schemeClr val="tx1"/>
                </a:solidFill>
              </a:rPr>
              <a:t>заместитель заведующего по ВМР</a:t>
            </a:r>
          </a:p>
          <a:p>
            <a:pPr algn="r">
              <a:spcBef>
                <a:spcPct val="0"/>
              </a:spcBef>
            </a:pPr>
            <a:r>
              <a:rPr lang="ru-RU" sz="1600">
                <a:solidFill>
                  <a:schemeClr val="tx1"/>
                </a:solidFill>
              </a:rPr>
              <a:t>МБДОУ «ДС № 2 г. Челябинска»</a:t>
            </a:r>
          </a:p>
          <a:p>
            <a:pPr algn="r">
              <a:spcBef>
                <a:spcPct val="0"/>
              </a:spcBef>
            </a:pPr>
            <a:endParaRPr lang="ru-RU" sz="1600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</a:pPr>
            <a:endParaRPr lang="ru-RU" sz="16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sz="1600">
                <a:solidFill>
                  <a:schemeClr val="tx1"/>
                </a:solidFill>
              </a:rPr>
              <a:t>2023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2C6796-40B3-4523-A460-ABC73BC8F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09" y="3517900"/>
            <a:ext cx="2601391" cy="323923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82580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5ABD0-5BBE-425D-A769-B2F3C6CE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01" y="496447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/>
              <a:t>ОРГАНИЗАЦИЯ СОВМЕСТНОЙ РАБОТЫ С ДЕТЬМИ И РОДИТЕЛЯМИ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3047FF-A21F-4C8E-A29E-ECEC85AC3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80" y="4575621"/>
            <a:ext cx="1729507" cy="21535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C91F69-FD6E-44D9-9C50-7C44C1840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27" y="3296571"/>
            <a:ext cx="2558100" cy="25581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FE1A39-77DB-4C29-BDB6-F538BA22E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0" y="2356085"/>
            <a:ext cx="3192380" cy="44272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5C8775EA-2631-4188-8EB8-547994FBB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850" y="1571754"/>
            <a:ext cx="8064499" cy="965200"/>
          </a:xfrm>
        </p:spPr>
        <p:txBody>
          <a:bodyPr>
            <a:normAutofit/>
          </a:bodyPr>
          <a:lstStyle/>
          <a:p>
            <a:r>
              <a:rPr lang="ru-RU" sz="2400" b="1"/>
              <a:t>5 ШАГ. Информирование участников образовательных отношений</a:t>
            </a:r>
          </a:p>
          <a:p>
            <a:endParaRPr lang="ru-RU" sz="2400" b="1"/>
          </a:p>
        </p:txBody>
      </p:sp>
    </p:spTree>
    <p:extLst>
      <p:ext uri="{BB962C8B-B14F-4D97-AF65-F5344CB8AC3E}">
        <p14:creationId xmlns:p14="http://schemas.microsoft.com/office/powerpoint/2010/main" val="321629835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5ABD0-5BBE-425D-A769-B2F3C6CE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420910"/>
            <a:ext cx="7264399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/>
              <a:t>РАЗМЕЩЕНИЕ МЕТОДИЧЕСКИХ РАЗРАБОТОК, ФОТО-, ВИДЕОМАТЕРИАЛОВ О ПРОВЕДЕННЫХ МЕРОПРИЯТИЯХ НА САЙТЕ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C1C48B-B721-4804-9AB9-36BE55FF3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20" y="2588631"/>
            <a:ext cx="3948580" cy="39485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FB8E70-3A3C-4DE6-9600-766335488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80" y="4575621"/>
            <a:ext cx="1729507" cy="21535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5CC20702-DE4F-455F-AA9C-3F1D8F80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73810"/>
            <a:ext cx="8064499" cy="965200"/>
          </a:xfrm>
        </p:spPr>
        <p:txBody>
          <a:bodyPr>
            <a:normAutofit/>
          </a:bodyPr>
          <a:lstStyle/>
          <a:p>
            <a:r>
              <a:rPr lang="ru-RU" sz="2400" b="1"/>
              <a:t>Раздел «Профориентация дошкольников»</a:t>
            </a:r>
          </a:p>
          <a:p>
            <a:endParaRPr lang="ru-RU" sz="2400" b="1"/>
          </a:p>
        </p:txBody>
      </p:sp>
    </p:spTree>
    <p:extLst>
      <p:ext uri="{BB962C8B-B14F-4D97-AF65-F5344CB8AC3E}">
        <p14:creationId xmlns:p14="http://schemas.microsoft.com/office/powerpoint/2010/main" val="6783950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5ABD0-5BBE-425D-A769-B2F3C6CE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618534"/>
            <a:ext cx="7264399" cy="823690"/>
          </a:xfrm>
        </p:spPr>
        <p:txBody>
          <a:bodyPr>
            <a:noAutofit/>
          </a:bodyPr>
          <a:lstStyle/>
          <a:p>
            <a:pPr algn="ctr"/>
            <a:r>
              <a:rPr lang="ru-RU" sz="2800" b="1"/>
              <a:t>ФЕСТИВАЛЬ «ПАРАД ПРОФЕССИЙ»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C1C48B-B721-4804-9AB9-36BE55FF3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69" y="2268317"/>
            <a:ext cx="2809931" cy="28099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FB8E70-3A3C-4DE6-9600-766335488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56" y="4955863"/>
            <a:ext cx="1527584" cy="190213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5CC20702-DE4F-455F-AA9C-3F1D8F80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515" y="1559492"/>
            <a:ext cx="4293991" cy="591556"/>
          </a:xfrm>
        </p:spPr>
        <p:txBody>
          <a:bodyPr>
            <a:normAutofit/>
          </a:bodyPr>
          <a:lstStyle/>
          <a:p>
            <a:r>
              <a:rPr lang="ru-RU" sz="2800" b="1" dirty="0"/>
              <a:t>Карта фестиваля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16CE388-7C31-453E-AB50-A808FBD40DC9}"/>
              </a:ext>
            </a:extLst>
          </p:cNvPr>
          <p:cNvSpPr txBox="1"/>
          <p:nvPr/>
        </p:nvSpPr>
        <p:spPr>
          <a:xfrm>
            <a:off x="304800" y="2038406"/>
            <a:ext cx="4112715" cy="949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/>
              <a:t>Видеоматериалы фестиваля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43945-A06B-4CE7-AA26-83015A95E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52" y="3317779"/>
            <a:ext cx="2921687" cy="292168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775412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5ABD0-5BBE-425D-A769-B2F3C6CE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49" y="560610"/>
            <a:ext cx="7264399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/>
              <a:t>РЕЗУЛЬТАТИВНОСТЬ ПРАКТИКИ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FB8E70-3A3C-4DE6-9600-766335488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80" y="4575621"/>
            <a:ext cx="1729507" cy="21535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5CC20702-DE4F-455F-AA9C-3F1D8F80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249" y="1414120"/>
            <a:ext cx="6000751" cy="466708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200" b="1"/>
              <a:t>Охват профессий </a:t>
            </a:r>
          </a:p>
          <a:p>
            <a:pPr marL="0" indent="0" algn="ctr">
              <a:buNone/>
            </a:pPr>
            <a:r>
              <a:rPr lang="ru-RU" sz="2200" b="1"/>
              <a:t>за 2022-2023 учебный год</a:t>
            </a:r>
          </a:p>
          <a:p>
            <a:pPr algn="just"/>
            <a:r>
              <a:rPr lang="ru-RU" sz="2200" b="1"/>
              <a:t>модуль «Промышленность»</a:t>
            </a:r>
            <a:r>
              <a:rPr lang="ru-RU" sz="2200"/>
              <a:t> (кондитер, портной, закройщик, повар, продавец, бариста, дизайнер мягкой игрушки, свит-дизайнер, инженер-конструктор и др.);</a:t>
            </a:r>
          </a:p>
          <a:p>
            <a:pPr algn="just"/>
            <a:r>
              <a:rPr lang="ru-RU" sz="2200" b="1"/>
              <a:t>модуль «Сфера услуг»</a:t>
            </a:r>
            <a:r>
              <a:rPr lang="ru-RU" sz="2200"/>
              <a:t> (воспитатель, учитель, операционная медицинская сестра, медицинский регистратор, декоратор, ди-джей, парикмахер, редактор, телеведущий, банковский работник, инспектор ГИБДД, сотрудник МЧС, работники почты России и др.)</a:t>
            </a:r>
          </a:p>
          <a:p>
            <a:pPr marL="0" indent="0" algn="just">
              <a:buNone/>
            </a:pPr>
            <a:endParaRPr lang="ru-RU" sz="2200"/>
          </a:p>
          <a:p>
            <a:endParaRPr lang="ru-RU" sz="2400" b="1"/>
          </a:p>
        </p:txBody>
      </p:sp>
    </p:spTree>
    <p:extLst>
      <p:ext uri="{BB962C8B-B14F-4D97-AF65-F5344CB8AC3E}">
        <p14:creationId xmlns:p14="http://schemas.microsoft.com/office/powerpoint/2010/main" val="20075698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5ABD0-5BBE-425D-A769-B2F3C6CE53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43000" y="2788555"/>
            <a:ext cx="7264399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696462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58C32-A104-4B86-88F0-8BCDE9659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017" y="624110"/>
            <a:ext cx="6589199" cy="861790"/>
          </a:xfrm>
        </p:spPr>
        <p:txBody>
          <a:bodyPr>
            <a:normAutofit/>
          </a:bodyPr>
          <a:lstStyle/>
          <a:p>
            <a:pPr algn="ctr"/>
            <a:r>
              <a:rPr lang="ru-RU" sz="2800" b="1"/>
              <a:t>АКТУАЛЬНОСТЬ</a:t>
            </a:r>
            <a:r>
              <a:rPr lang="ru-RU" sz="2800"/>
              <a:t> </a:t>
            </a:r>
            <a:r>
              <a:rPr lang="ru-RU" sz="2800" b="1"/>
              <a:t>ПРАКТИКИ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965467-2F4B-4406-9959-C8D0A9FF0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666" y="1473200"/>
            <a:ext cx="6686550" cy="1175071"/>
          </a:xfrm>
        </p:spPr>
        <p:txBody>
          <a:bodyPr>
            <a:normAutofit lnSpcReduction="10000"/>
          </a:bodyPr>
          <a:lstStyle/>
          <a:p>
            <a:r>
              <a:rPr lang="ru-RU" sz="2400"/>
              <a:t>Важная роль в процессе ознакомления с профессиями и трудом взрослых отводится семье</a:t>
            </a:r>
          </a:p>
          <a:p>
            <a:endParaRPr lang="ru-RU" sz="2400"/>
          </a:p>
          <a:p>
            <a:endParaRPr lang="ru-RU" sz="24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8E6594-F061-4198-B8FB-09C81635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84" y="2561142"/>
            <a:ext cx="6895146" cy="43265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545A8-8371-4869-B0BD-EA97F2FFE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96" y="4724399"/>
            <a:ext cx="1787920" cy="22263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74514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85C0A-D2DB-40ED-97A3-DB49F28A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117" y="671330"/>
            <a:ext cx="6683765" cy="960668"/>
          </a:xfrm>
        </p:spPr>
        <p:txBody>
          <a:bodyPr>
            <a:normAutofit/>
          </a:bodyPr>
          <a:lstStyle/>
          <a:p>
            <a:pPr algn="ctr"/>
            <a:r>
              <a:rPr lang="ru-RU" sz="2800" b="1"/>
              <a:t>ЦЕЛЬ ПРАКТИКИ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1EBE04-A051-4E1D-B10F-6B9DFCDDA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0117" y="1843053"/>
            <a:ext cx="7023100" cy="3171893"/>
          </a:xfrm>
        </p:spPr>
        <p:txBody>
          <a:bodyPr>
            <a:normAutofit fontScale="85000" lnSpcReduction="10000"/>
          </a:bodyPr>
          <a:lstStyle/>
          <a:p>
            <a:r>
              <a:rPr lang="ru-RU" sz="2800"/>
              <a:t>Создание условий для формирования у детей дошкольного возраста представлений о многообразии мира профессий, положительного отношения к различным видам трудовой деятельности, повышение ценности труда родителей (законных представителей) через эффективное сотрудничество с семьями воспитанников.</a:t>
            </a:r>
          </a:p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870E42-7480-445B-8AAE-9A1513EAF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80" y="4521199"/>
            <a:ext cx="1817777" cy="226348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044486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5ABD0-5BBE-425D-A769-B2F3C6CE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01" y="70031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/>
              <a:t>ФОРМЫ ВЗАИМОДЕЙСТВИЯ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8BA0CE-C9E4-4897-8143-60A8AC750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0" y="2201183"/>
            <a:ext cx="6883399" cy="1968500"/>
          </a:xfrm>
        </p:spPr>
        <p:txBody>
          <a:bodyPr>
            <a:noAutofit/>
          </a:bodyPr>
          <a:lstStyle/>
          <a:p>
            <a:r>
              <a:rPr lang="ru-RU" sz="2400"/>
              <a:t>познавательные беседы;</a:t>
            </a:r>
          </a:p>
          <a:p>
            <a:r>
              <a:rPr lang="ru-RU" sz="2400"/>
              <a:t>мастер-классы;</a:t>
            </a:r>
          </a:p>
          <a:p>
            <a:r>
              <a:rPr lang="ru-RU" sz="2400"/>
              <a:t>совместные вечера;</a:t>
            </a:r>
          </a:p>
          <a:p>
            <a:r>
              <a:rPr lang="ru-RU" sz="2400"/>
              <a:t>экскурсии на место работы родителей;</a:t>
            </a:r>
          </a:p>
          <a:p>
            <a:r>
              <a:rPr lang="ru-RU" sz="2400"/>
              <a:t>проектная деятельность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57FED6-37D7-4955-B38A-6DDA635DA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51" y="4389666"/>
            <a:ext cx="1900696" cy="23667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61076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7139429-501F-47FE-ABF2-56D492284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" y="-70182"/>
            <a:ext cx="3772222" cy="3459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id="{FB8F1042-3ED1-47BC-8F74-39757DB79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" y="3468883"/>
            <a:ext cx="3930811" cy="3465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5">
            <a:extLst>
              <a:ext uri="{FF2B5EF4-FFF2-40B4-BE49-F238E27FC236}">
                <a16:creationId xmlns:a16="http://schemas.microsoft.com/office/drawing/2014/main" id="{8DDD5513-6955-4442-9EBD-56FF55FE31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46" y="0"/>
            <a:ext cx="3726434" cy="3475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5">
            <a:extLst>
              <a:ext uri="{FF2B5EF4-FFF2-40B4-BE49-F238E27FC236}">
                <a16:creationId xmlns:a16="http://schemas.microsoft.com/office/drawing/2014/main" id="{4C93C870-9136-4C43-864F-231030AF15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74" y="3468883"/>
            <a:ext cx="3772222" cy="3465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5">
            <a:extLst>
              <a:ext uri="{FF2B5EF4-FFF2-40B4-BE49-F238E27FC236}">
                <a16:creationId xmlns:a16="http://schemas.microsoft.com/office/drawing/2014/main" id="{ECF8DA92-6075-4EF4-88AB-F92D79054E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85" y="1748049"/>
            <a:ext cx="3930811" cy="3767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53578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5ABD0-5BBE-425D-A769-B2F3C6CE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01" y="70031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/>
              <a:t>ОРГАНИЗАЦИЯ СОВМЕСТНОЙ РАБОТЫ С ДЕТЬМИ И РОДИТЕЛЯМИ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8BA0CE-C9E4-4897-8143-60A8AC750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2346771"/>
            <a:ext cx="4330700" cy="3276600"/>
          </a:xfrm>
        </p:spPr>
        <p:txBody>
          <a:bodyPr>
            <a:normAutofit fontScale="92500"/>
          </a:bodyPr>
          <a:lstStyle/>
          <a:p>
            <a:r>
              <a:rPr lang="ru-RU" sz="2400" b="1"/>
              <a:t>1 ШАГ. Он-лайн анкетирование родителей, составление перечня профессий</a:t>
            </a:r>
          </a:p>
          <a:p>
            <a:endParaRPr lang="ru-RU" sz="2400" b="1"/>
          </a:p>
          <a:p>
            <a:r>
              <a:rPr lang="ru-RU" sz="2400" b="1"/>
              <a:t>2 ШАГ. Составление плана проведения совместных встреч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3047FF-A21F-4C8E-A29E-ECEC85AC3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852" y="4450431"/>
            <a:ext cx="1883949" cy="23458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AF7F89-4091-42BB-A427-28FE7FF75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82419"/>
            <a:ext cx="2474398" cy="247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239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5ABD0-5BBE-425D-A769-B2F3C6CE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01" y="70031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/>
              <a:t>ОРГАНИЗАЦИЯ СОВМЕСТНОЙ РАБОТЫ С ДЕТЬМИ И РОДИТЕЛЯМИ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8BA0CE-C9E4-4897-8143-60A8AC750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81200"/>
            <a:ext cx="8482337" cy="521410"/>
          </a:xfrm>
        </p:spPr>
        <p:txBody>
          <a:bodyPr>
            <a:normAutofit/>
          </a:bodyPr>
          <a:lstStyle/>
          <a:p>
            <a:r>
              <a:rPr lang="ru-RU" sz="2400" b="1" dirty="0"/>
              <a:t>3 ШАГ. Заключение договора о сотрудничестве</a:t>
            </a:r>
          </a:p>
          <a:p>
            <a:endParaRPr lang="ru-RU" sz="2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3047FF-A21F-4C8E-A29E-ECEC85AC3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80" y="4575621"/>
            <a:ext cx="1729507" cy="21535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C91F69-FD6E-44D9-9C50-7C44C1840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77" y="3363690"/>
            <a:ext cx="2530323" cy="25303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9C3DC0-01E6-41B8-BF30-8B3CD94F6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74" y="2982381"/>
            <a:ext cx="2652835" cy="374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65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5ABD0-5BBE-425D-A769-B2F3C6CE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01" y="70031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/>
              <a:t>ОРГАНИЗАЦИЯ СОВМЕСТНОЙ РАБОТЫ С ДЕТЬМИ И РОДИТЕЛЯМИ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8BA0CE-C9E4-4897-8143-60A8AC750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442" y="1868725"/>
            <a:ext cx="8064499" cy="965200"/>
          </a:xfrm>
        </p:spPr>
        <p:txBody>
          <a:bodyPr>
            <a:normAutofit/>
          </a:bodyPr>
          <a:lstStyle/>
          <a:p>
            <a:r>
              <a:rPr lang="ru-RU" sz="2400" b="1"/>
              <a:t>4 ШАГ. Индивидуальные консультации с родителями</a:t>
            </a:r>
          </a:p>
          <a:p>
            <a:endParaRPr lang="ru-RU" sz="2400" b="1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3047FF-A21F-4C8E-A29E-ECEC85AC3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80" y="4575621"/>
            <a:ext cx="1729507" cy="21535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C91F69-FD6E-44D9-9C50-7C44C1840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7" y="4002340"/>
            <a:ext cx="3767261" cy="28254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FE1A39-77DB-4C29-BDB6-F538BA22E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38" y="2531137"/>
            <a:ext cx="3086062" cy="330060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123472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5ABD0-5BBE-425D-A769-B2F3C6CE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01" y="70031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/>
              <a:t>ОРГАНИЗАЦИЯ СОВМЕСТНОЙ РАБОТЫ С ДЕТЬМИ И РОДИТЕЛЯМИ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3047FF-A21F-4C8E-A29E-ECEC85AC3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81" y="4790159"/>
            <a:ext cx="1584720" cy="19732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C91F69-FD6E-44D9-9C50-7C44C1840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35" y="2194617"/>
            <a:ext cx="2468765" cy="24687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FE1A39-77DB-4C29-BDB6-F538BA22E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3" y="2387800"/>
            <a:ext cx="4838701" cy="437564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5517535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494</TotalTime>
  <Words>1220</Words>
  <Application>Microsoft Office PowerPoint</Application>
  <PresentationFormat>Экран (4:3)</PresentationFormat>
  <Paragraphs>106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Century Gothic</vt:lpstr>
      <vt:lpstr>Wingdings 3</vt:lpstr>
      <vt:lpstr>Легкий дым</vt:lpstr>
      <vt:lpstr>Взаимодействие ДОУ и семьи по формированию ранней профориентации у детей дошкольного возраста из опыта работы МБДОУ «ДС № 2 г. Челябинска»</vt:lpstr>
      <vt:lpstr>АКТУАЛЬНОСТЬ ПРАКТИКИ</vt:lpstr>
      <vt:lpstr>ЦЕЛЬ ПРАКТИКИ</vt:lpstr>
      <vt:lpstr>ФОРМЫ ВЗАИМОДЕЙСТВИЯ</vt:lpstr>
      <vt:lpstr>Презентация PowerPoint</vt:lpstr>
      <vt:lpstr>ОРГАНИЗАЦИЯ СОВМЕСТНОЙ РАБОТЫ С ДЕТЬМИ И РОДИТЕЛЯМИ</vt:lpstr>
      <vt:lpstr>ОРГАНИЗАЦИЯ СОВМЕСТНОЙ РАБОТЫ С ДЕТЬМИ И РОДИТЕЛЯМИ</vt:lpstr>
      <vt:lpstr>ОРГАНИЗАЦИЯ СОВМЕСТНОЙ РАБОТЫ С ДЕТЬМИ И РОДИТЕЛЯМИ</vt:lpstr>
      <vt:lpstr>ОРГАНИЗАЦИЯ СОВМЕСТНОЙ РАБОТЫ С ДЕТЬМИ И РОДИТЕЛЯМИ</vt:lpstr>
      <vt:lpstr>ОРГАНИЗАЦИЯ СОВМЕСТНОЙ РАБОТЫ С ДЕТЬМИ И РОДИТЕЛЯМИ</vt:lpstr>
      <vt:lpstr>РАЗМЕЩЕНИЕ МЕТОДИЧЕСКИХ РАЗРАБОТОК, ФОТО-, ВИДЕОМАТЕРИАЛОВ О ПРОВЕДЕННЫХ МЕРОПРИЯТИЯХ НА САЙТЕ</vt:lpstr>
      <vt:lpstr>ФЕСТИВАЛЬ «ПАРАД ПРОФЕССИЙ»</vt:lpstr>
      <vt:lpstr>РЕЗУЛЬТАТИВНОСТЬ ПРАКТИКИ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и семьи по формированию ранней профориентации у детей дошкольного возраста из опыта работы МБДОУ «ДС № 2 г. Челябинска»</dc:title>
  <dc:creator>Пользователь</dc:creator>
  <cp:lastModifiedBy>Пользователь</cp:lastModifiedBy>
  <cp:revision>69</cp:revision>
  <dcterms:created xsi:type="dcterms:W3CDTF">2023-04-16T11:44:04Z</dcterms:created>
  <dcterms:modified xsi:type="dcterms:W3CDTF">2023-09-09T20:38:56Z</dcterms:modified>
</cp:coreProperties>
</file>