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E64636-CF14-4D33-83CB-2196E0A0126E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082;\Downloads\&#1052;&#1091;&#1079;&#1099;&#1082;&#1072;%20&#1076;&#1083;&#1103;%20&#1076;&#1077;&#1090;&#1089;&#1082;&#1086;&#1081;%20&#1079;&#1072;&#1088;&#1103;&#1076;&#1082;&#1080;%20-%20&#1047;&#1072;&#1088;&#1103;&#1076;&#1082;&#1072;%20&#1089;%20&#1052;&#1072;&#1096;&#1077;&#1081;%20(www.hotplayer.ru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1714488"/>
            <a:ext cx="5643570" cy="3131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772400" cy="1071569"/>
          </a:xfrm>
        </p:spPr>
        <p:txBody>
          <a:bodyPr/>
          <a:lstStyle/>
          <a:p>
            <a:r>
              <a:rPr lang="ru-RU" sz="4800" dirty="0">
                <a:solidFill>
                  <a:srgbClr val="0070C0"/>
                </a:solidFill>
              </a:rPr>
              <a:t>Здоровый образ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/>
              <a:t>Подготовила: воспитатели группы № 2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Осипова Н.Н., Шаповалова Э.Ю.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МБДОУ «Детский сад № 2 г</a:t>
            </a:r>
            <a:r>
              <a:rPr lang="ru-RU" sz="2400"/>
              <a:t>.Челябинска»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Соблюдать чистоту дома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143240" y="3500438"/>
            <a:ext cx="48577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/>
              <a:t>Соблюдать чистоту одежды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142984"/>
            <a:ext cx="4071966" cy="2290480"/>
          </a:xfrm>
          <a:prstGeom prst="rect">
            <a:avLst/>
          </a:prstGeom>
        </p:spPr>
      </p:pic>
      <p:pic>
        <p:nvPicPr>
          <p:cNvPr id="6" name="Рисунок 5" descr="215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4143380"/>
            <a:ext cx="3686172" cy="2457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Занятие спортом</a:t>
            </a:r>
          </a:p>
        </p:txBody>
      </p:sp>
      <p:pic>
        <p:nvPicPr>
          <p:cNvPr id="4" name="Рисунок 3" descr="669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980" y="1000108"/>
            <a:ext cx="3000574" cy="1999551"/>
          </a:xfrm>
          <a:prstGeom prst="rect">
            <a:avLst/>
          </a:prstGeom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28892" cy="3013552"/>
          </a:xfrm>
          <a:prstGeom prst="rect">
            <a:avLst/>
          </a:prstGeom>
        </p:spPr>
      </p:pic>
      <p:pic>
        <p:nvPicPr>
          <p:cNvPr id="8" name="Рисунок 7" descr="shutterstock_159883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286148" cy="2191861"/>
          </a:xfrm>
          <a:prstGeom prst="rect">
            <a:avLst/>
          </a:prstGeom>
        </p:spPr>
      </p:pic>
      <p:pic>
        <p:nvPicPr>
          <p:cNvPr id="5" name="Рисунок 4" descr="181101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0893" y="2357430"/>
            <a:ext cx="3531826" cy="2393640"/>
          </a:xfrm>
          <a:prstGeom prst="rect">
            <a:avLst/>
          </a:prstGeom>
        </p:spPr>
      </p:pic>
      <p:pic>
        <p:nvPicPr>
          <p:cNvPr id="6" name="Рисунок 5" descr="DSC_0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22602" y="4143380"/>
            <a:ext cx="3262649" cy="2171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71990" cy="211455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прогулку выходи,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Свежим воздухом дыши.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помни при уходе: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Одеваться по погоде!</a:t>
            </a:r>
          </a:p>
        </p:txBody>
      </p:sp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857628"/>
            <a:ext cx="3571900" cy="2381267"/>
          </a:xfrm>
          <a:prstGeom prst="rect">
            <a:avLst/>
          </a:prstGeom>
        </p:spPr>
      </p:pic>
      <p:pic>
        <p:nvPicPr>
          <p:cNvPr id="7" name="Рисунок 6" descr="4_katok-u-lutsk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7676" y="642918"/>
            <a:ext cx="3715618" cy="2479606"/>
          </a:xfrm>
          <a:prstGeom prst="rect">
            <a:avLst/>
          </a:prstGeom>
        </p:spPr>
      </p:pic>
      <p:pic>
        <p:nvPicPr>
          <p:cNvPr id="5" name="Рисунок 4" descr="Лыжи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2643182"/>
            <a:ext cx="3606300" cy="2400994"/>
          </a:xfrm>
          <a:prstGeom prst="rect">
            <a:avLst/>
          </a:prstGeom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4828" y="4000504"/>
            <a:ext cx="3498271" cy="2405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Полезная 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257428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Кушать овощи и фрукты,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Рыбу, молокопродукты-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полезная еда,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Витаминами полна!</a:t>
            </a:r>
          </a:p>
        </p:txBody>
      </p:sp>
      <p:pic>
        <p:nvPicPr>
          <p:cNvPr id="4" name="Рисунок 3" descr="belok-v-produktah-dlya-muzhch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740807"/>
            <a:ext cx="3143272" cy="2165682"/>
          </a:xfrm>
          <a:prstGeom prst="rect">
            <a:avLst/>
          </a:prstGeom>
        </p:spPr>
      </p:pic>
      <p:pic>
        <p:nvPicPr>
          <p:cNvPr id="5" name="Рисунок 4" descr="eda-frukty-ovoschi-vmeste-kivi-pomidor-b-627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5" y="3844214"/>
            <a:ext cx="4214842" cy="2370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7715304" cy="59170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Вредная еда</a:t>
            </a:r>
          </a:p>
        </p:txBody>
      </p:sp>
      <p:pic>
        <p:nvPicPr>
          <p:cNvPr id="4" name="Содержимое 3" descr="qpbtht5pm1vx-uchenye-liudi-pereplachivaiut-za-vrednuiu-ed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61604" cy="2286016"/>
          </a:xfrm>
        </p:spPr>
      </p:pic>
      <p:pic>
        <p:nvPicPr>
          <p:cNvPr id="5" name="Рисунок 4" descr="tsb_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600456" cy="2400304"/>
          </a:xfrm>
          <a:prstGeom prst="rect">
            <a:avLst/>
          </a:prstGeom>
        </p:spPr>
      </p:pic>
      <p:pic>
        <p:nvPicPr>
          <p:cNvPr id="6" name="Рисунок 5" descr="343119-sepi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678015" cy="2447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Пирамида здорового питания</a:t>
            </a:r>
          </a:p>
        </p:txBody>
      </p:sp>
      <p:pic>
        <p:nvPicPr>
          <p:cNvPr id="4" name="Рисунок 3" descr="food_pyramid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5567390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402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85736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70C0"/>
                </a:solidFill>
              </a:rPr>
              <a:t>Что такое </a:t>
            </a:r>
            <a:r>
              <a:rPr lang="ru-RU" sz="4000" b="1" dirty="0">
                <a:solidFill>
                  <a:srgbClr val="0070C0"/>
                </a:solidFill>
              </a:rPr>
              <a:t>здоровье</a:t>
            </a:r>
            <a:r>
              <a:rPr lang="ru-RU" sz="4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00618" cy="4614882"/>
          </a:xfrm>
        </p:spPr>
        <p:txBody>
          <a:bodyPr/>
          <a:lstStyle/>
          <a:p>
            <a:r>
              <a:rPr lang="ru-RU" sz="2800" b="1" dirty="0"/>
              <a:t> </a:t>
            </a:r>
            <a:r>
              <a:rPr lang="ru-RU" sz="2400" b="1" dirty="0"/>
              <a:t>Это главное жизни.</a:t>
            </a:r>
          </a:p>
          <a:p>
            <a:pPr>
              <a:buNone/>
            </a:pPr>
            <a:r>
              <a:rPr lang="ru-RU" sz="2400" b="1" dirty="0"/>
              <a:t>     Будет здоровье – будет    успех,</a:t>
            </a:r>
          </a:p>
          <a:p>
            <a:pPr>
              <a:buNone/>
            </a:pPr>
            <a:r>
              <a:rPr lang="ru-RU" sz="2400" b="1" dirty="0"/>
              <a:t>     радость;</a:t>
            </a:r>
          </a:p>
          <a:p>
            <a:r>
              <a:rPr lang="ru-RU" sz="2400" b="1" dirty="0"/>
              <a:t> Это хорошее самочувствие;</a:t>
            </a:r>
          </a:p>
          <a:p>
            <a:r>
              <a:rPr lang="ru-RU" sz="2400" b="1" dirty="0"/>
              <a:t> Это способность к полноценной жизни;</a:t>
            </a:r>
          </a:p>
          <a:p>
            <a:r>
              <a:rPr lang="ru-RU" sz="2400" b="1" dirty="0"/>
              <a:t> Это отсутствие болезней;</a:t>
            </a:r>
          </a:p>
          <a:p>
            <a:r>
              <a:rPr lang="ru-RU" sz="2400" b="1" dirty="0"/>
              <a:t> Когда мы улыбаемся и радуемся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Здоровый образ жизни (ЗОЖ)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человека, направленный на сохранение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профилактику болезней и укрепление человеческого организма в целом.</a:t>
            </a:r>
          </a:p>
        </p:txBody>
      </p:sp>
      <p:pic>
        <p:nvPicPr>
          <p:cNvPr id="4" name="Рисунок 3" descr="Import_ncia_do_exerc_cio_f_sico_na_inf_ncia_thumb_fed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3714752"/>
            <a:ext cx="3800471" cy="2980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43306" y="2714620"/>
            <a:ext cx="1928826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Соблюдение режима дня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43306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Отказ от вредных привычек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388" y="928670"/>
            <a:ext cx="1571636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Занятие физкультурой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7224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Правильное питание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43306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Соблюдение норм гигиены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29388" y="4714884"/>
            <a:ext cx="1571636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Закаливание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2280918" y="3352496"/>
            <a:ext cx="928694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2"/>
          </p:cNvCxnSpPr>
          <p:nvPr/>
        </p:nvCxnSpPr>
        <p:spPr>
          <a:xfrm rot="16200000" flipV="1">
            <a:off x="4334761" y="4416338"/>
            <a:ext cx="571504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6067132" y="3362628"/>
            <a:ext cx="857256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03695" y="1732199"/>
            <a:ext cx="883140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" idx="0"/>
          </p:cNvCxnSpPr>
          <p:nvPr/>
        </p:nvCxnSpPr>
        <p:spPr>
          <a:xfrm rot="5400000">
            <a:off x="4357538" y="2438852"/>
            <a:ext cx="525950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89909" y="1670893"/>
            <a:ext cx="811702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-to-Create-Good-Sleeping-Habits-in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7562"/>
            <a:ext cx="4364347" cy="3002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Режим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здоровье сохранить,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свой укрепить,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 вся моя семья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режим у дня.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Следует, ребята, знать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всем подольше спать.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043494" cy="147161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утром не лениться–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становиться!</a:t>
            </a:r>
          </a:p>
        </p:txBody>
      </p:sp>
      <p:pic>
        <p:nvPicPr>
          <p:cNvPr id="4" name="Рисунок 3" descr="aktywnosc-fizycz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2285992"/>
            <a:ext cx="5072066" cy="3381377"/>
          </a:xfrm>
          <a:prstGeom prst="rect">
            <a:avLst/>
          </a:prstGeom>
        </p:spPr>
      </p:pic>
      <p:pic>
        <p:nvPicPr>
          <p:cNvPr id="5" name="Музыка для детской зарядки - Зарядка с Маше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0364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400684" cy="132873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зубы, умываться,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почаще улыбаться,</a:t>
            </a:r>
          </a:p>
        </p:txBody>
      </p:sp>
      <p:pic>
        <p:nvPicPr>
          <p:cNvPr id="4" name="Рисунок 3" descr="75d263d4-3d3b-4488-94c5-4d8fa42e59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38" cy="3030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829180" cy="140017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Закаляться, и тогда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страшна тебе хандра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_2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428736"/>
            <a:ext cx="4197578" cy="2803982"/>
          </a:xfrm>
          <a:prstGeom prst="rect">
            <a:avLst/>
          </a:prstGeom>
        </p:spPr>
      </p:pic>
      <p:pic>
        <p:nvPicPr>
          <p:cNvPr id="5" name="Рисунок 4" descr="gelio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714752"/>
            <a:ext cx="4277974" cy="2874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Что нужно делать, чтобы победить микробов?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19716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ни один микроб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попал случайно в рот,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мыть перед едой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мылом и водой.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643314"/>
            <a:ext cx="3929090" cy="2610663"/>
          </a:xfrm>
          <a:prstGeom prst="rect">
            <a:avLst/>
          </a:prstGeom>
        </p:spPr>
      </p:pic>
      <p:pic>
        <p:nvPicPr>
          <p:cNvPr id="5" name="Рисунок 4" descr="LAOTup8uEHtIDumg72RYl7q1lCIosfn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142984"/>
            <a:ext cx="3571900" cy="26432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230</Words>
  <Application>Microsoft Office PowerPoint</Application>
  <PresentationFormat>Экран (4:3)</PresentationFormat>
  <Paragraphs>55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Trebuchet MS</vt:lpstr>
      <vt:lpstr>Wingdings</vt:lpstr>
      <vt:lpstr>Wingdings 2</vt:lpstr>
      <vt:lpstr>Изящная</vt:lpstr>
      <vt:lpstr>Здоровый образ жизни</vt:lpstr>
      <vt:lpstr>Что такое здоровье?</vt:lpstr>
      <vt:lpstr>Здоровый образ жизни (ЗОЖ) -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Что нужно делать, чтобы победить микробов?</vt:lpstr>
      <vt:lpstr>Презентация PowerPoint</vt:lpstr>
      <vt:lpstr>Занятие спортом</vt:lpstr>
      <vt:lpstr>Презентация PowerPoint</vt:lpstr>
      <vt:lpstr>Полезная еда</vt:lpstr>
      <vt:lpstr>Презентация PowerPoint</vt:lpstr>
      <vt:lpstr>Вредная еда</vt:lpstr>
      <vt:lpstr>Пирамида здорового питания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Пользователь</cp:lastModifiedBy>
  <cp:revision>27</cp:revision>
  <dcterms:created xsi:type="dcterms:W3CDTF">2019-10-28T17:19:31Z</dcterms:created>
  <dcterms:modified xsi:type="dcterms:W3CDTF">2022-04-30T10:50:00Z</dcterms:modified>
</cp:coreProperties>
</file>