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3" r:id="rId3"/>
    <p:sldId id="256" r:id="rId4"/>
    <p:sldId id="260" r:id="rId5"/>
    <p:sldId id="258" r:id="rId6"/>
    <p:sldId id="261" r:id="rId7"/>
    <p:sldId id="265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gif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image" Target="../media/image8.gif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image" Target="../media/image8.gif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gif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5.gif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 воспитатель: Муравьева О.В.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000" dirty="0" smtClean="0"/>
              <a:t>Сердце для Железного Дровосека</a:t>
            </a:r>
            <a:endParaRPr lang="ru-RU" sz="4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44" r="898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4616032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105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44000" cy="5133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Песенка Друзей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91680" y="5661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92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0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Максим\Desktop\58e4c68997493.jpe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0"/>
            <a:ext cx="6828729" cy="682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Голос Дровосек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23728" y="76200"/>
            <a:ext cx="609600" cy="609600"/>
          </a:xfrm>
          <a:prstGeom prst="rect">
            <a:avLst/>
          </a:prstGeom>
        </p:spPr>
      </p:pic>
      <p:pic>
        <p:nvPicPr>
          <p:cNvPr id="1026" name="Picture 2" descr="C:\Users\Максим\Pictures\9abb0bf3c2bd8dcb78014348808050db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986934"/>
            <a:ext cx="19050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40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602810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284984"/>
            <a:ext cx="4516916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383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Максим\Desktop\58e4c68997493.jpe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0"/>
            <a:ext cx="6828729" cy="682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Максим\Desktop\875a8375f91de049494d6073098e8a2f_c604a2a632cfdfdbc552bd9cb391f74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068960"/>
            <a:ext cx="2384730" cy="196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Звук сердц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43084" y="260648"/>
            <a:ext cx="609600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65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Максим\Desktop\58e4c68997493.jpe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0"/>
            <a:ext cx="6840760" cy="684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082804"/>
            <a:ext cx="2520280" cy="2074886"/>
          </a:xfrm>
          <a:prstGeom prst="rect">
            <a:avLst/>
          </a:prstGeom>
        </p:spPr>
      </p:pic>
      <p:pic>
        <p:nvPicPr>
          <p:cNvPr id="5" name="Слова Дровоска 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07704" y="1886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70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Максим\Desktop\58e4c68997493.jpe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-15846"/>
            <a:ext cx="6884284" cy="688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Максим\Downloads\664044_da76a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76672"/>
            <a:ext cx="2242939" cy="215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Максим\Pictures\9abb0bf3c2bd8dcb78014348808050db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048357"/>
            <a:ext cx="19050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Максим\Pictures\695bb1786fb1107eb6f37f15430b8617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6775"/>
            <a:ext cx="2369007" cy="213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Голос Дровосека 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934252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3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026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270</TotalTime>
  <Words>10</Words>
  <Application>Microsoft Office PowerPoint</Application>
  <PresentationFormat>Экран (4:3)</PresentationFormat>
  <Paragraphs>2</Paragraphs>
  <Slides>8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Сердце для Железного Дровосека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</dc:creator>
  <cp:lastModifiedBy>Максим Макаров</cp:lastModifiedBy>
  <cp:revision>13</cp:revision>
  <dcterms:created xsi:type="dcterms:W3CDTF">2024-11-23T11:08:03Z</dcterms:created>
  <dcterms:modified xsi:type="dcterms:W3CDTF">2024-11-26T06:02:36Z</dcterms:modified>
</cp:coreProperties>
</file>