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5" r:id="rId12"/>
    <p:sldId id="266" r:id="rId13"/>
    <p:sldId id="267" r:id="rId14"/>
    <p:sldId id="268" r:id="rId15"/>
    <p:sldId id="264" r:id="rId16"/>
    <p:sldId id="274" r:id="rId17"/>
    <p:sldId id="272" r:id="rId18"/>
    <p:sldId id="273" r:id="rId19"/>
    <p:sldId id="275" r:id="rId20"/>
    <p:sldId id="276" r:id="rId21"/>
    <p:sldId id="277" r:id="rId22"/>
    <p:sldId id="279" r:id="rId23"/>
    <p:sldId id="278" r:id="rId24"/>
    <p:sldId id="280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3;&#1077;&#1075;&#1086;&#1084;&#1091;&#1083;&#1100;&#1090;&#1080;&#1082;\IMG_4426.MO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3;&#1077;&#1075;&#1086;&#1084;&#1091;&#1083;&#1100;&#1090;&#1080;&#1082;\IMG_4433.MO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3;&#1077;&#1075;&#1086;&#1084;&#1091;&#1083;&#1100;&#1090;&#1080;&#1082;\IMG_4427.MO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3;&#1077;&#1075;&#1086;&#1084;&#1091;&#1083;&#1100;&#1090;&#1080;&#1082;\IMG_4460.MOV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298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«Детский сад № 2 г. Челябинска»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2204864"/>
            <a:ext cx="43146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«Детский сад»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4293096"/>
            <a:ext cx="37388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Руководители 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Муравьева О.В.-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высшей кв. категории,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Савельева И.В.-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высшей кв. категории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630932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196752"/>
            <a:ext cx="3960440" cy="439248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16016" y="1124744"/>
            <a:ext cx="3888432" cy="453650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548680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Схемы строительства мебели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10800000">
            <a:off x="4716016" y="1988840"/>
            <a:ext cx="3888432" cy="367240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2996952"/>
            <a:ext cx="3888432" cy="367240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60648"/>
            <a:ext cx="3672408" cy="259228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60032" y="1052736"/>
            <a:ext cx="4086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Игровая для мальчиков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76672"/>
            <a:ext cx="318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строительства машины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5400000">
            <a:off x="4567690" y="1777126"/>
            <a:ext cx="4185084" cy="37444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rot="5400000">
            <a:off x="359532" y="1808820"/>
            <a:ext cx="4176464" cy="367240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764704"/>
            <a:ext cx="318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строительства машины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5400000">
            <a:off x="2409265" y="1703303"/>
            <a:ext cx="5430744" cy="4129611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21036509">
            <a:off x="54832" y="678456"/>
            <a:ext cx="34340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Зона для свободной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5400000">
            <a:off x="1655676" y="800708"/>
            <a:ext cx="5904656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20919471">
            <a:off x="179512" y="692696"/>
            <a:ext cx="3647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Музыкальный зал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404664"/>
            <a:ext cx="4211960" cy="345638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16016" y="2708920"/>
            <a:ext cx="4176464" cy="36004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32040" y="1124744"/>
            <a:ext cx="3813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Прогулочный участок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8" y="1052736"/>
            <a:ext cx="5832648" cy="5112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23928" y="548680"/>
            <a:ext cx="1266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Карусель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771800" y="260648"/>
            <a:ext cx="3528392" cy="295232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 rot="5400000">
            <a:off x="683568" y="2924944"/>
            <a:ext cx="3600400" cy="345638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rot="5400000">
            <a:off x="4608004" y="2888940"/>
            <a:ext cx="3600400" cy="338437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836712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строительства девочки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99792" y="548680"/>
            <a:ext cx="3528392" cy="295232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rot="5400000">
            <a:off x="719572" y="3248980"/>
            <a:ext cx="3456384" cy="309634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 rot="5400000">
            <a:off x="4788024" y="3212976"/>
            <a:ext cx="3456384" cy="3168352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0728"/>
            <a:ext cx="19382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строительства 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мальчика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476672"/>
            <a:ext cx="4104456" cy="352839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rot="5400000">
            <a:off x="4644008" y="908720"/>
            <a:ext cx="4176464" cy="345638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 rot="5400000">
            <a:off x="1858008" y="3406688"/>
            <a:ext cx="3384376" cy="314096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40152" y="5373216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988840"/>
            <a:ext cx="50405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краткосрочный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творческий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3212976"/>
            <a:ext cx="79928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Сформировать  у детей  способности к техническому творчеству, творческой самореализации посредством овладения приемами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легоконструирования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образовательном процессе ДОУ.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04664"/>
            <a:ext cx="80648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воспитанники разновозрастной группы № 6 (от 4 до 6 лет), родители, воспитатели.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1415" y="2060848"/>
            <a:ext cx="76072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потом мы решили снять мини - мультфильмы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жизни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человечков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новом детском саду.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вот что у нас получилось…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4426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484784"/>
            <a:ext cx="6768752" cy="5076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836712"/>
            <a:ext cx="2792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«Прогулка по саду»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433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196752"/>
            <a:ext cx="6912768" cy="5184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1840" y="620688"/>
            <a:ext cx="3195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«Прогулка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саду - 2»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427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268760"/>
            <a:ext cx="6840760" cy="5130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620688"/>
            <a:ext cx="2934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«Домашние дела»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4460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196752"/>
            <a:ext cx="6984776" cy="5238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620688"/>
            <a:ext cx="3396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«Морское путешествие»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564904"/>
            <a:ext cx="6210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1520" y="188640"/>
            <a:ext cx="856895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1.Учить составлять план будущей постройки.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Учить правильно подбирать детали постройки, опираясь на схему.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1.Воспитывать трудолюбие, самостоятельность, умение доводить начатое дело до конца, аккуратность, умение работать в коллективе.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1.Развивать умение творчески подходить к решению задач, анализировать и создавать постройку с учетом функционального назначения и основных свойств.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2.Развивать у детей умение договариваться, учитывать интересы  других сверстников.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наборы конструкторов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LEGO Classic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строительные площадки 32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32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806489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Если у детей дошкольного возраста развивать способности к техническому творчеству, то тогда у  детей формируется интерес к самостоятельному изготовлению построек, умение применять полученные знания при проектировании и сборке конструкций, познавательная активность, воображение, фантазия и творческая инициатива. Совершенствуются коммуникативные навыки детей при работе в паре, коллективе, распределении обязанностей. Формируются предпосылки учебной деятельности: умение и желание трудиться, выполнять задания в соответствии с инструкцией и поставленной целью, доводить начатое дело до конца, планировать будущую работу.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3861048"/>
            <a:ext cx="1872208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Огород</a:t>
            </a:r>
            <a:endParaRPr lang="ru-RU" sz="2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84168" y="3861048"/>
            <a:ext cx="1872208" cy="165618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Музыкальный зал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32240" y="1772816"/>
            <a:ext cx="1872208" cy="165618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Зона для свободной деятельности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188640"/>
            <a:ext cx="1872208" cy="16561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Игровая для мальчиков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188640"/>
            <a:ext cx="1872208" cy="165618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Игровая для девочек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772816"/>
            <a:ext cx="1872208" cy="16561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Спортивная площадка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2924944"/>
            <a:ext cx="3645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расположения зон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детском саду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96" y="4725144"/>
            <a:ext cx="1872208" cy="16561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Огород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4941168"/>
            <a:ext cx="176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Прогулочный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участок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980728"/>
            <a:ext cx="7200800" cy="566124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63888" y="260648"/>
            <a:ext cx="1681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Огород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5400000">
            <a:off x="1547664" y="692696"/>
            <a:ext cx="6228692" cy="550861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20988719">
            <a:off x="266997" y="818014"/>
            <a:ext cx="390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Спортивная площадка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404664"/>
            <a:ext cx="4211960" cy="367240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72000" y="2564904"/>
            <a:ext cx="4176464" cy="388843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32040" y="1124744"/>
            <a:ext cx="3591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 для девочек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412776"/>
            <a:ext cx="3816424" cy="367240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7984" y="1196752"/>
            <a:ext cx="4392488" cy="44644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764704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Схемы строительства мебели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361</Words>
  <Application>Microsoft Office PowerPoint</Application>
  <PresentationFormat>Экран (4:3)</PresentationFormat>
  <Paragraphs>67</Paragraphs>
  <Slides>25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2021-05-18T07:48:34Z</dcterms:created>
  <dcterms:modified xsi:type="dcterms:W3CDTF">2021-05-19T08:17:39Z</dcterms:modified>
</cp:coreProperties>
</file>