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9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dirty="0" smtClean="0"/>
              <a:t>Где работают </a:t>
            </a:r>
            <a:br>
              <a:rPr lang="ru-RU" sz="4400" dirty="0" smtClean="0"/>
            </a:br>
            <a:r>
              <a:rPr lang="ru-RU" sz="4400" dirty="0" smtClean="0"/>
              <a:t>Художники - дизайнеры 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74718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err="1" smtClean="0"/>
              <a:t>Галяткина</a:t>
            </a:r>
            <a:r>
              <a:rPr lang="ru-RU" dirty="0" smtClean="0"/>
              <a:t> Т. В. воспитатель</a:t>
            </a:r>
          </a:p>
          <a:p>
            <a:pPr algn="r"/>
            <a:r>
              <a:rPr lang="ru-RU" dirty="0" smtClean="0"/>
              <a:t>Фадеева Т.А. воспитатель</a:t>
            </a:r>
          </a:p>
          <a:p>
            <a:pPr algn="r"/>
            <a:r>
              <a:rPr lang="ru-RU" dirty="0" smtClean="0"/>
              <a:t>МБДОУ </a:t>
            </a:r>
            <a:r>
              <a:rPr lang="ru-RU" dirty="0"/>
              <a:t>«№ 2 г. Челябинск»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79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450" y="261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Художники - </a:t>
            </a:r>
            <a:r>
              <a:rPr lang="ru-RU" sz="4000" dirty="0"/>
              <a:t>это люди, которые пишут картины, делают рисунки для книг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5450" y="1633194"/>
            <a:ext cx="9670222" cy="48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5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2349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Художник – нарисует красивые узоры на посуде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88" y="1733550"/>
            <a:ext cx="8866353" cy="47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5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6159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Художник на </a:t>
            </a:r>
            <a:r>
              <a:rPr lang="ru-RU" dirty="0"/>
              <a:t>кондитерской </a:t>
            </a:r>
            <a:r>
              <a:rPr lang="ru-RU" dirty="0" smtClean="0"/>
              <a:t>фабрике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11" y="1794310"/>
            <a:ext cx="8644877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7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0644"/>
            <a:ext cx="10058400" cy="1371600"/>
          </a:xfrm>
        </p:spPr>
        <p:txBody>
          <a:bodyPr/>
          <a:lstStyle/>
          <a:p>
            <a:r>
              <a:rPr lang="ru-RU" dirty="0" smtClean="0"/>
              <a:t>Художник на фабрике игрушек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4" y="1409700"/>
            <a:ext cx="9657812" cy="2567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731" y="4197004"/>
            <a:ext cx="748653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6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42544"/>
            <a:ext cx="10058400" cy="1371600"/>
          </a:xfrm>
        </p:spPr>
        <p:txBody>
          <a:bodyPr/>
          <a:lstStyle/>
          <a:p>
            <a:r>
              <a:rPr lang="ru-RU" dirty="0" smtClean="0"/>
              <a:t>Художник на обувной фабрике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443772"/>
            <a:ext cx="5773412" cy="4999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547" y="1276118"/>
            <a:ext cx="2274005" cy="5334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183" y="1614144"/>
            <a:ext cx="1871634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77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615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Художник на мебельной фабрике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845" y="1633194"/>
            <a:ext cx="5227465" cy="4253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755" y="1633194"/>
            <a:ext cx="4997934" cy="42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61594"/>
            <a:ext cx="10058400" cy="1371600"/>
          </a:xfrm>
        </p:spPr>
        <p:txBody>
          <a:bodyPr/>
          <a:lstStyle/>
          <a:p>
            <a:r>
              <a:rPr lang="ru-RU" dirty="0" smtClean="0"/>
              <a:t>Художник на ткацкой фабрике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54" y="1411036"/>
            <a:ext cx="9554892" cy="51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615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Художник на швейной фабрике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99" y="1633194"/>
            <a:ext cx="8425402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450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18</TotalTime>
  <Words>64</Words>
  <Application>Microsoft Office PowerPoint</Application>
  <PresentationFormat>Широкоэкранный</PresentationFormat>
  <Paragraphs>14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Century Gothic</vt:lpstr>
      <vt:lpstr>Garamond</vt:lpstr>
      <vt:lpstr>Савон</vt:lpstr>
      <vt:lpstr>Где работают  Художники - дизайнеры </vt:lpstr>
      <vt:lpstr>Художники - это люди, которые пишут картины, делают рисунки для книг</vt:lpstr>
      <vt:lpstr>Художник – нарисует красивые узоры на посуде</vt:lpstr>
      <vt:lpstr>Художник на кондитерской фабрике</vt:lpstr>
      <vt:lpstr>Художник на фабрике игрушек</vt:lpstr>
      <vt:lpstr>Художник на обувной фабрике</vt:lpstr>
      <vt:lpstr>Художник на мебельной фабрике</vt:lpstr>
      <vt:lpstr>Художник на ткацкой фабрике</vt:lpstr>
      <vt:lpstr>Художник на швейной фабрике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Где работают  Художники - дизайнеры</dc:title>
  <dc:creator>Пользователь</dc:creator>
  <cp:lastModifiedBy>Пользователь</cp:lastModifiedBy>
  <cp:revision>3</cp:revision>
  <dcterms:created xsi:type="dcterms:W3CDTF">2024-05-17T11:12:26Z</dcterms:created>
  <dcterms:modified xsi:type="dcterms:W3CDTF">2024-05-17T11:30:58Z</dcterms:modified>
</cp:coreProperties>
</file>