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4" r:id="rId6"/>
    <p:sldId id="263" r:id="rId7"/>
    <p:sldId id="259" r:id="rId8"/>
    <p:sldId id="269" r:id="rId9"/>
    <p:sldId id="268" r:id="rId10"/>
    <p:sldId id="266" r:id="rId11"/>
    <p:sldId id="267" r:id="rId12"/>
    <p:sldId id="265" r:id="rId13"/>
    <p:sldId id="273" r:id="rId14"/>
    <p:sldId id="272" r:id="rId15"/>
    <p:sldId id="271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14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0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5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98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93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9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17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46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35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7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2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287D8-9070-42F0-ACBF-5495E7038171}" type="datetimeFigureOut">
              <a:rPr lang="ru-RU" smtClean="0"/>
              <a:t>17.05.2024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72E88-1231-4100-B1B5-CFF037D52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7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b="9167"/>
          <a:stretch/>
        </p:blipFill>
        <p:spPr>
          <a:xfrm>
            <a:off x="2305050" y="-133350"/>
            <a:ext cx="7486650" cy="69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1301" r="3846" b="7968"/>
          <a:stretch/>
        </p:blipFill>
        <p:spPr>
          <a:xfrm>
            <a:off x="1579756" y="635620"/>
            <a:ext cx="4516244" cy="6222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626" b="7317"/>
          <a:stretch/>
        </p:blipFill>
        <p:spPr>
          <a:xfrm>
            <a:off x="6096000" y="613317"/>
            <a:ext cx="4730252" cy="62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8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814" r="2057" b="8454"/>
          <a:stretch/>
        </p:blipFill>
        <p:spPr>
          <a:xfrm>
            <a:off x="1546302" y="635619"/>
            <a:ext cx="4549698" cy="622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-181" b="8455"/>
          <a:stretch/>
        </p:blipFill>
        <p:spPr>
          <a:xfrm>
            <a:off x="6096000" y="579863"/>
            <a:ext cx="4750419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0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1626" r="2728" b="8943"/>
          <a:stretch/>
        </p:blipFill>
        <p:spPr>
          <a:xfrm>
            <a:off x="1524000" y="724829"/>
            <a:ext cx="4445619" cy="6133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975" b="7968"/>
          <a:stretch/>
        </p:blipFill>
        <p:spPr>
          <a:xfrm>
            <a:off x="5869258" y="724829"/>
            <a:ext cx="4678640" cy="61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938" b="7968"/>
          <a:stretch/>
        </p:blipFill>
        <p:spPr>
          <a:xfrm>
            <a:off x="1524000" y="546410"/>
            <a:ext cx="4672362" cy="6311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1626" r="-1075" b="6992"/>
          <a:stretch/>
        </p:blipFill>
        <p:spPr>
          <a:xfrm>
            <a:off x="6196362" y="568712"/>
            <a:ext cx="4850779" cy="62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6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951" r="937" b="7317"/>
          <a:stretch/>
        </p:blipFill>
        <p:spPr>
          <a:xfrm>
            <a:off x="1524000" y="635620"/>
            <a:ext cx="4705814" cy="6222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487" b="8130"/>
          <a:stretch/>
        </p:blipFill>
        <p:spPr>
          <a:xfrm>
            <a:off x="6229814" y="591015"/>
            <a:ext cx="4685647" cy="6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813" r="1385" b="7805"/>
          <a:stretch/>
        </p:blipFill>
        <p:spPr>
          <a:xfrm>
            <a:off x="1616927" y="591015"/>
            <a:ext cx="4694664" cy="6266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651" r="1609" b="8455"/>
          <a:stretch/>
        </p:blipFill>
        <p:spPr>
          <a:xfrm>
            <a:off x="6311591" y="624468"/>
            <a:ext cx="4661210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5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b="12358"/>
          <a:stretch/>
        </p:blipFill>
        <p:spPr>
          <a:xfrm>
            <a:off x="3668751" y="847493"/>
            <a:ext cx="4674496" cy="601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6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1111" r="-442" b="8889"/>
          <a:stretch/>
        </p:blipFill>
        <p:spPr>
          <a:xfrm>
            <a:off x="1485900" y="495299"/>
            <a:ext cx="4610100" cy="6362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4444" b="2778"/>
          <a:stretch/>
        </p:blipFill>
        <p:spPr>
          <a:xfrm rot="10800000">
            <a:off x="6096000" y="495299"/>
            <a:ext cx="4911924" cy="63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58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r="2615" b="4445"/>
          <a:stretch/>
        </p:blipFill>
        <p:spPr>
          <a:xfrm>
            <a:off x="1524000" y="535311"/>
            <a:ext cx="4854774" cy="6343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945"/>
          <a:stretch/>
        </p:blipFill>
        <p:spPr>
          <a:xfrm>
            <a:off x="6378774" y="573734"/>
            <a:ext cx="4896996" cy="62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9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1945" r="1087" b="5833"/>
          <a:stretch/>
        </p:blipFill>
        <p:spPr>
          <a:xfrm>
            <a:off x="952500" y="533400"/>
            <a:ext cx="4876800" cy="6324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833" r="1792" b="6666"/>
          <a:stretch/>
        </p:blipFill>
        <p:spPr>
          <a:xfrm>
            <a:off x="5829300" y="514350"/>
            <a:ext cx="47815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b="7222"/>
          <a:stretch/>
        </p:blipFill>
        <p:spPr>
          <a:xfrm>
            <a:off x="1087338" y="474663"/>
            <a:ext cx="4778574" cy="6362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b="6736"/>
          <a:stretch/>
        </p:blipFill>
        <p:spPr>
          <a:xfrm>
            <a:off x="5865912" y="420688"/>
            <a:ext cx="4816674" cy="63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30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r="1588" b="7800"/>
          <a:stretch/>
        </p:blipFill>
        <p:spPr>
          <a:xfrm>
            <a:off x="1524000" y="440532"/>
            <a:ext cx="4724400" cy="6323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b="7246"/>
          <a:stretch/>
        </p:blipFill>
        <p:spPr>
          <a:xfrm>
            <a:off x="6248400" y="440532"/>
            <a:ext cx="4664274" cy="6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0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2477" r="1881" b="7523"/>
          <a:stretch/>
        </p:blipFill>
        <p:spPr>
          <a:xfrm>
            <a:off x="1392138" y="639763"/>
            <a:ext cx="4570512" cy="617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945" r="-60" b="6666"/>
          <a:stretch/>
        </p:blipFill>
        <p:spPr>
          <a:xfrm>
            <a:off x="5962650" y="544513"/>
            <a:ext cx="47053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1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1945" r="1851" b="7499"/>
          <a:stretch/>
        </p:blipFill>
        <p:spPr>
          <a:xfrm>
            <a:off x="1524000" y="609600"/>
            <a:ext cx="4572000" cy="621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" t="834" r="1087" b="7500"/>
          <a:stretch/>
        </p:blipFill>
        <p:spPr>
          <a:xfrm>
            <a:off x="6096000" y="533400"/>
            <a:ext cx="46672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1111" r="706" b="7222"/>
          <a:stretch/>
        </p:blipFill>
        <p:spPr>
          <a:xfrm>
            <a:off x="1524000" y="571500"/>
            <a:ext cx="4705350" cy="6286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1389" r="1087" b="7778"/>
          <a:stretch/>
        </p:blipFill>
        <p:spPr>
          <a:xfrm>
            <a:off x="6229350" y="628650"/>
            <a:ext cx="46101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42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2024-05-17T10:15:03Z</dcterms:created>
  <dcterms:modified xsi:type="dcterms:W3CDTF">2024-05-17T10:45:41Z</dcterms:modified>
</cp:coreProperties>
</file>