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76672"/>
            <a:ext cx="7772400" cy="1470025"/>
          </a:xfrm>
        </p:spPr>
        <p:txBody>
          <a:bodyPr/>
          <a:lstStyle/>
          <a:p>
            <a:r>
              <a:rPr lang="ru-RU" dirty="0" smtClean="0"/>
              <a:t>Зимующие птицы Южного Урала</a:t>
            </a:r>
            <a:endParaRPr lang="ru-RU" dirty="0"/>
          </a:p>
        </p:txBody>
      </p:sp>
      <p:pic>
        <p:nvPicPr>
          <p:cNvPr id="3074" name="Picture 2" descr="https://avatars.mds.yandex.net/i?id=42acaa780c4d846c6fd1a4ebee3df1442ce79427c5f90afe-13201174-images-thumbs&amp;n=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2780928"/>
            <a:ext cx="4680520" cy="31683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ttps://avatars.mds.yandex.net/i?id=cfe7f0edd8a2c12a036f9245172ffe6521fcdb93-5693960-images-thumbs&amp;n=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1808"/>
            <a:ext cx="9144000" cy="68698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avatars.mds.yandex.net/i?id=68607ed405a9c8965df3705725f211cdeb270f93-5478040-images-thumbs&amp;n=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ttps://avatars.mds.yandex.net/i?id=58c03a90e00de218aae749612d7f97a20d67f40d-13234616-images-thumbs&amp;n=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Изображение с сайта stihi.ru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https://avatars.mds.yandex.net/i?id=0078f1facf8b05f9f685a28af3689c1bdb68863b-5869526-images-thumbs&amp;n=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s://avatars.mds.yandex.net/i?id=d399ef4d16d1b908738c00899350b79b6260f958-5231899-images-thumbs&amp;n=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s://avatars.mds.yandex.net/i?id=777e686cb30f5bfd0166d34474d85a2e46629118-3584117-images-thumbs&amp;n=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</TotalTime>
  <Words>4</Words>
  <Application>Microsoft Office PowerPoint</Application>
  <PresentationFormat>Экран (4:3)</PresentationFormat>
  <Paragraphs>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Апекс</vt:lpstr>
      <vt:lpstr>Зимующие птицы Южного Урала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Олег</dc:creator>
  <cp:lastModifiedBy>Олег</cp:lastModifiedBy>
  <cp:revision>2</cp:revision>
  <dcterms:created xsi:type="dcterms:W3CDTF">2025-04-09T07:31:58Z</dcterms:created>
  <dcterms:modified xsi:type="dcterms:W3CDTF">2025-04-09T07:46:57Z</dcterms:modified>
</cp:coreProperties>
</file>