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59" r:id="rId6"/>
  </p:sldMasterIdLst>
  <p:notesMasterIdLst>
    <p:notesMasterId r:id="rId34"/>
  </p:notesMasterIdLst>
  <p:sldIdLst>
    <p:sldId id="274" r:id="rId7"/>
    <p:sldId id="309" r:id="rId8"/>
    <p:sldId id="312" r:id="rId9"/>
    <p:sldId id="314" r:id="rId10"/>
    <p:sldId id="292" r:id="rId11"/>
    <p:sldId id="316" r:id="rId12"/>
    <p:sldId id="317" r:id="rId13"/>
    <p:sldId id="318" r:id="rId14"/>
    <p:sldId id="319" r:id="rId15"/>
    <p:sldId id="321" r:id="rId16"/>
    <p:sldId id="320" r:id="rId17"/>
    <p:sldId id="287" r:id="rId18"/>
    <p:sldId id="288" r:id="rId19"/>
    <p:sldId id="322" r:id="rId20"/>
    <p:sldId id="289" r:id="rId21"/>
    <p:sldId id="323" r:id="rId22"/>
    <p:sldId id="324" r:id="rId23"/>
    <p:sldId id="334" r:id="rId24"/>
    <p:sldId id="328" r:id="rId25"/>
    <p:sldId id="325" r:id="rId26"/>
    <p:sldId id="326" r:id="rId27"/>
    <p:sldId id="327" r:id="rId28"/>
    <p:sldId id="331" r:id="rId29"/>
    <p:sldId id="333" r:id="rId30"/>
    <p:sldId id="284" r:id="rId31"/>
    <p:sldId id="276" r:id="rId32"/>
    <p:sldId id="27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BD"/>
    <a:srgbClr val="FEA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EB0B9A-5EBE-4174-A474-C9B1A1F4CD2F}" v="51" dt="2020-11-15T14:43:49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97" autoAdjust="0"/>
  </p:normalViewPr>
  <p:slideViewPr>
    <p:cSldViewPr snapToGrid="0">
      <p:cViewPr varScale="1">
        <p:scale>
          <a:sx n="89" d="100"/>
          <a:sy n="89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 Megdalskiy" userId="9e04cde5a2ab363b" providerId="LiveId" clId="{A0EB0B9A-5EBE-4174-A474-C9B1A1F4CD2F}"/>
    <pc:docChg chg="undo custSel addSld modSld sldOrd">
      <pc:chgData name="Denis Megdalskiy" userId="9e04cde5a2ab363b" providerId="LiveId" clId="{A0EB0B9A-5EBE-4174-A474-C9B1A1F4CD2F}" dt="2020-11-15T14:44:31.584" v="249"/>
      <pc:docMkLst>
        <pc:docMk/>
      </pc:docMkLst>
      <pc:sldChg chg="modSp">
        <pc:chgData name="Denis Megdalskiy" userId="9e04cde5a2ab363b" providerId="LiveId" clId="{A0EB0B9A-5EBE-4174-A474-C9B1A1F4CD2F}" dt="2020-11-15T14:11:32.281" v="2" actId="1076"/>
        <pc:sldMkLst>
          <pc:docMk/>
          <pc:sldMk cId="2076979646" sldId="256"/>
        </pc:sldMkLst>
        <pc:spChg chg="mod">
          <ac:chgData name="Denis Megdalskiy" userId="9e04cde5a2ab363b" providerId="LiveId" clId="{A0EB0B9A-5EBE-4174-A474-C9B1A1F4CD2F}" dt="2020-11-15T14:11:32.281" v="2" actId="1076"/>
          <ac:spMkLst>
            <pc:docMk/>
            <pc:sldMk cId="2076979646" sldId="256"/>
            <ac:spMk id="9" creationId="{F878B7B2-07A1-49FD-89FB-1504F718738F}"/>
          </ac:spMkLst>
        </pc:spChg>
      </pc:sldChg>
      <pc:sldChg chg="addSp modSp">
        <pc:chgData name="Denis Megdalskiy" userId="9e04cde5a2ab363b" providerId="LiveId" clId="{A0EB0B9A-5EBE-4174-A474-C9B1A1F4CD2F}" dt="2020-11-15T14:17:56.184" v="34" actId="1076"/>
        <pc:sldMkLst>
          <pc:docMk/>
          <pc:sldMk cId="1046458247" sldId="257"/>
        </pc:sldMkLst>
        <pc:spChg chg="mod">
          <ac:chgData name="Denis Megdalskiy" userId="9e04cde5a2ab363b" providerId="LiveId" clId="{A0EB0B9A-5EBE-4174-A474-C9B1A1F4CD2F}" dt="2020-11-15T14:17:56.184" v="34" actId="1076"/>
          <ac:spMkLst>
            <pc:docMk/>
            <pc:sldMk cId="1046458247" sldId="257"/>
            <ac:spMk id="4" creationId="{4B1F76B1-B57D-4DD0-A475-6D256882DE60}"/>
          </ac:spMkLst>
        </pc:spChg>
        <pc:spChg chg="add mod">
          <ac:chgData name="Denis Megdalskiy" userId="9e04cde5a2ab363b" providerId="LiveId" clId="{A0EB0B9A-5EBE-4174-A474-C9B1A1F4CD2F}" dt="2020-11-15T14:11:54.648" v="6" actId="1076"/>
          <ac:spMkLst>
            <pc:docMk/>
            <pc:sldMk cId="1046458247" sldId="257"/>
            <ac:spMk id="426" creationId="{EC8FAB79-581E-443A-B818-421B689EB927}"/>
          </ac:spMkLst>
        </pc:spChg>
      </pc:sldChg>
      <pc:sldChg chg="addSp modSp">
        <pc:chgData name="Denis Megdalskiy" userId="9e04cde5a2ab363b" providerId="LiveId" clId="{A0EB0B9A-5EBE-4174-A474-C9B1A1F4CD2F}" dt="2020-11-15T14:17:49.049" v="33" actId="1076"/>
        <pc:sldMkLst>
          <pc:docMk/>
          <pc:sldMk cId="1517019464" sldId="258"/>
        </pc:sldMkLst>
        <pc:spChg chg="mod">
          <ac:chgData name="Denis Megdalskiy" userId="9e04cde5a2ab363b" providerId="LiveId" clId="{A0EB0B9A-5EBE-4174-A474-C9B1A1F4CD2F}" dt="2020-11-15T14:17:49.049" v="33" actId="1076"/>
          <ac:spMkLst>
            <pc:docMk/>
            <pc:sldMk cId="1517019464" sldId="258"/>
            <ac:spMk id="2" creationId="{B620D87A-DC7B-4BB2-9EB1-D383FFDD3403}"/>
          </ac:spMkLst>
        </pc:spChg>
        <pc:spChg chg="add">
          <ac:chgData name="Denis Megdalskiy" userId="9e04cde5a2ab363b" providerId="LiveId" clId="{A0EB0B9A-5EBE-4174-A474-C9B1A1F4CD2F}" dt="2020-11-15T14:11:59.003" v="7"/>
          <ac:spMkLst>
            <pc:docMk/>
            <pc:sldMk cId="1517019464" sldId="258"/>
            <ac:spMk id="113" creationId="{F92B97AA-FB04-42CC-AA01-68F0CC429856}"/>
          </ac:spMkLst>
        </pc:spChg>
      </pc:sldChg>
      <pc:sldChg chg="addSp modSp">
        <pc:chgData name="Denis Megdalskiy" userId="9e04cde5a2ab363b" providerId="LiveId" clId="{A0EB0B9A-5EBE-4174-A474-C9B1A1F4CD2F}" dt="2020-11-15T14:17:02.237" v="28" actId="1076"/>
        <pc:sldMkLst>
          <pc:docMk/>
          <pc:sldMk cId="3651984817" sldId="259"/>
        </pc:sldMkLst>
        <pc:spChg chg="mod">
          <ac:chgData name="Denis Megdalskiy" userId="9e04cde5a2ab363b" providerId="LiveId" clId="{A0EB0B9A-5EBE-4174-A474-C9B1A1F4CD2F}" dt="2020-11-15T14:17:02.237" v="28" actId="1076"/>
          <ac:spMkLst>
            <pc:docMk/>
            <pc:sldMk cId="3651984817" sldId="259"/>
            <ac:spMk id="27" creationId="{8CBBFDBC-AB74-45F8-88A6-8515F20DED1A}"/>
          </ac:spMkLst>
        </pc:spChg>
        <pc:spChg chg="add">
          <ac:chgData name="Denis Megdalskiy" userId="9e04cde5a2ab363b" providerId="LiveId" clId="{A0EB0B9A-5EBE-4174-A474-C9B1A1F4CD2F}" dt="2020-11-15T14:12:08.470" v="12"/>
          <ac:spMkLst>
            <pc:docMk/>
            <pc:sldMk cId="3651984817" sldId="259"/>
            <ac:spMk id="215" creationId="{194C9A70-9E8F-46C4-9688-31857BE6B87C}"/>
          </ac:spMkLst>
        </pc:spChg>
      </pc:sldChg>
      <pc:sldChg chg="addSp">
        <pc:chgData name="Denis Megdalskiy" userId="9e04cde5a2ab363b" providerId="LiveId" clId="{A0EB0B9A-5EBE-4174-A474-C9B1A1F4CD2F}" dt="2020-11-15T14:17:30.304" v="31"/>
        <pc:sldMkLst>
          <pc:docMk/>
          <pc:sldMk cId="3387981458" sldId="260"/>
        </pc:sldMkLst>
        <pc:spChg chg="add">
          <ac:chgData name="Denis Megdalskiy" userId="9e04cde5a2ab363b" providerId="LiveId" clId="{A0EB0B9A-5EBE-4174-A474-C9B1A1F4CD2F}" dt="2020-11-15T14:12:03.078" v="9"/>
          <ac:spMkLst>
            <pc:docMk/>
            <pc:sldMk cId="3387981458" sldId="260"/>
            <ac:spMk id="12" creationId="{E774E007-18AF-4D9E-B17D-28CC1B96D5D1}"/>
          </ac:spMkLst>
        </pc:spChg>
        <pc:spChg chg="add">
          <ac:chgData name="Denis Megdalskiy" userId="9e04cde5a2ab363b" providerId="LiveId" clId="{A0EB0B9A-5EBE-4174-A474-C9B1A1F4CD2F}" dt="2020-11-15T14:17:30.304" v="31"/>
          <ac:spMkLst>
            <pc:docMk/>
            <pc:sldMk cId="3387981458" sldId="260"/>
            <ac:spMk id="13" creationId="{BBA55B54-48E0-40C2-BC74-8A3127B69D1F}"/>
          </ac:spMkLst>
        </pc:spChg>
      </pc:sldChg>
      <pc:sldChg chg="addSp modSp">
        <pc:chgData name="Denis Megdalskiy" userId="9e04cde5a2ab363b" providerId="LiveId" clId="{A0EB0B9A-5EBE-4174-A474-C9B1A1F4CD2F}" dt="2020-11-15T14:17:17.457" v="30" actId="1076"/>
        <pc:sldMkLst>
          <pc:docMk/>
          <pc:sldMk cId="3872803031" sldId="261"/>
        </pc:sldMkLst>
        <pc:spChg chg="mod">
          <ac:chgData name="Denis Megdalskiy" userId="9e04cde5a2ab363b" providerId="LiveId" clId="{A0EB0B9A-5EBE-4174-A474-C9B1A1F4CD2F}" dt="2020-11-15T14:17:17.457" v="30" actId="1076"/>
          <ac:spMkLst>
            <pc:docMk/>
            <pc:sldMk cId="3872803031" sldId="261"/>
            <ac:spMk id="9" creationId="{833930BC-1E40-4E9E-9156-62CD9CD6D5CD}"/>
          </ac:spMkLst>
        </pc:spChg>
        <pc:spChg chg="add">
          <ac:chgData name="Denis Megdalskiy" userId="9e04cde5a2ab363b" providerId="LiveId" clId="{A0EB0B9A-5EBE-4174-A474-C9B1A1F4CD2F}" dt="2020-11-15T14:12:04.446" v="10"/>
          <ac:spMkLst>
            <pc:docMk/>
            <pc:sldMk cId="3872803031" sldId="261"/>
            <ac:spMk id="11" creationId="{42C8869B-5989-41A2-AF8B-85DDDB707224}"/>
          </ac:spMkLst>
        </pc:spChg>
      </pc:sldChg>
      <pc:sldChg chg="addSp modSp">
        <pc:chgData name="Denis Megdalskiy" userId="9e04cde5a2ab363b" providerId="LiveId" clId="{A0EB0B9A-5EBE-4174-A474-C9B1A1F4CD2F}" dt="2020-11-15T14:17:40.592" v="32" actId="1076"/>
        <pc:sldMkLst>
          <pc:docMk/>
          <pc:sldMk cId="202745789" sldId="262"/>
        </pc:sldMkLst>
        <pc:spChg chg="mod">
          <ac:chgData name="Denis Megdalskiy" userId="9e04cde5a2ab363b" providerId="LiveId" clId="{A0EB0B9A-5EBE-4174-A474-C9B1A1F4CD2F}" dt="2020-11-15T14:17:40.592" v="32" actId="1076"/>
          <ac:spMkLst>
            <pc:docMk/>
            <pc:sldMk cId="202745789" sldId="262"/>
            <ac:spMk id="2" creationId="{602649CA-5D92-46E7-AA98-8ACBB96D4455}"/>
          </ac:spMkLst>
        </pc:spChg>
        <pc:spChg chg="add">
          <ac:chgData name="Denis Megdalskiy" userId="9e04cde5a2ab363b" providerId="LiveId" clId="{A0EB0B9A-5EBE-4174-A474-C9B1A1F4CD2F}" dt="2020-11-15T14:12:01.336" v="8"/>
          <ac:spMkLst>
            <pc:docMk/>
            <pc:sldMk cId="202745789" sldId="262"/>
            <ac:spMk id="35" creationId="{870B4A90-2A7B-41DC-951A-6996C771DB52}"/>
          </ac:spMkLst>
        </pc:spChg>
      </pc:sldChg>
      <pc:sldChg chg="addSp modSp">
        <pc:chgData name="Denis Megdalskiy" userId="9e04cde5a2ab363b" providerId="LiveId" clId="{A0EB0B9A-5EBE-4174-A474-C9B1A1F4CD2F}" dt="2020-11-15T14:17:08.958" v="29" actId="1076"/>
        <pc:sldMkLst>
          <pc:docMk/>
          <pc:sldMk cId="3634856733" sldId="263"/>
        </pc:sldMkLst>
        <pc:spChg chg="mod">
          <ac:chgData name="Denis Megdalskiy" userId="9e04cde5a2ab363b" providerId="LiveId" clId="{A0EB0B9A-5EBE-4174-A474-C9B1A1F4CD2F}" dt="2020-11-15T14:17:08.958" v="29" actId="1076"/>
          <ac:spMkLst>
            <pc:docMk/>
            <pc:sldMk cId="3634856733" sldId="263"/>
            <ac:spMk id="11" creationId="{51725AB4-B8F1-42A7-8FA7-3BDB3659263C}"/>
          </ac:spMkLst>
        </pc:spChg>
        <pc:spChg chg="add">
          <ac:chgData name="Denis Megdalskiy" userId="9e04cde5a2ab363b" providerId="LiveId" clId="{A0EB0B9A-5EBE-4174-A474-C9B1A1F4CD2F}" dt="2020-11-15T14:12:06.060" v="11"/>
          <ac:spMkLst>
            <pc:docMk/>
            <pc:sldMk cId="3634856733" sldId="263"/>
            <ac:spMk id="33" creationId="{639F0E7B-49AF-4833-9F1C-0E12066E2E0D}"/>
          </ac:spMkLst>
        </pc:spChg>
      </pc:sldChg>
      <pc:sldChg chg="addSp modSp">
        <pc:chgData name="Denis Megdalskiy" userId="9e04cde5a2ab363b" providerId="LiveId" clId="{A0EB0B9A-5EBE-4174-A474-C9B1A1F4CD2F}" dt="2020-11-15T14:16:55.197" v="27" actId="1076"/>
        <pc:sldMkLst>
          <pc:docMk/>
          <pc:sldMk cId="1459338335" sldId="264"/>
        </pc:sldMkLst>
        <pc:spChg chg="mod">
          <ac:chgData name="Denis Megdalskiy" userId="9e04cde5a2ab363b" providerId="LiveId" clId="{A0EB0B9A-5EBE-4174-A474-C9B1A1F4CD2F}" dt="2020-11-15T14:16:55.197" v="27" actId="1076"/>
          <ac:spMkLst>
            <pc:docMk/>
            <pc:sldMk cId="1459338335" sldId="264"/>
            <ac:spMk id="2" creationId="{89FA49F4-B48C-47EA-9F4C-5EA505110256}"/>
          </ac:spMkLst>
        </pc:spChg>
        <pc:spChg chg="add">
          <ac:chgData name="Denis Megdalskiy" userId="9e04cde5a2ab363b" providerId="LiveId" clId="{A0EB0B9A-5EBE-4174-A474-C9B1A1F4CD2F}" dt="2020-11-15T14:12:10.021" v="13"/>
          <ac:spMkLst>
            <pc:docMk/>
            <pc:sldMk cId="1459338335" sldId="264"/>
            <ac:spMk id="8" creationId="{ADD2FEA0-DF27-4BDA-A6EA-B34D383D5BAA}"/>
          </ac:spMkLst>
        </pc:spChg>
      </pc:sldChg>
      <pc:sldChg chg="addSp modSp">
        <pc:chgData name="Denis Megdalskiy" userId="9e04cde5a2ab363b" providerId="LiveId" clId="{A0EB0B9A-5EBE-4174-A474-C9B1A1F4CD2F}" dt="2020-11-15T14:16:50.708" v="26" actId="1076"/>
        <pc:sldMkLst>
          <pc:docMk/>
          <pc:sldMk cId="1497568283" sldId="265"/>
        </pc:sldMkLst>
        <pc:spChg chg="mod">
          <ac:chgData name="Denis Megdalskiy" userId="9e04cde5a2ab363b" providerId="LiveId" clId="{A0EB0B9A-5EBE-4174-A474-C9B1A1F4CD2F}" dt="2020-11-15T14:16:50.708" v="26" actId="1076"/>
          <ac:spMkLst>
            <pc:docMk/>
            <pc:sldMk cId="1497568283" sldId="265"/>
            <ac:spMk id="2" creationId="{6E67891C-4846-473F-B9C6-D98D0CC70116}"/>
          </ac:spMkLst>
        </pc:spChg>
        <pc:spChg chg="add">
          <ac:chgData name="Denis Megdalskiy" userId="9e04cde5a2ab363b" providerId="LiveId" clId="{A0EB0B9A-5EBE-4174-A474-C9B1A1F4CD2F}" dt="2020-11-15T14:12:11.811" v="14"/>
          <ac:spMkLst>
            <pc:docMk/>
            <pc:sldMk cId="1497568283" sldId="265"/>
            <ac:spMk id="29" creationId="{F1156F5B-8B7A-4E4D-B608-DF97449295A1}"/>
          </ac:spMkLst>
        </pc:spChg>
      </pc:sldChg>
      <pc:sldChg chg="addSp modSp">
        <pc:chgData name="Denis Megdalskiy" userId="9e04cde5a2ab363b" providerId="LiveId" clId="{A0EB0B9A-5EBE-4174-A474-C9B1A1F4CD2F}" dt="2020-11-15T14:16:43.796" v="25" actId="1076"/>
        <pc:sldMkLst>
          <pc:docMk/>
          <pc:sldMk cId="2971686924" sldId="266"/>
        </pc:sldMkLst>
        <pc:spChg chg="mod">
          <ac:chgData name="Denis Megdalskiy" userId="9e04cde5a2ab363b" providerId="LiveId" clId="{A0EB0B9A-5EBE-4174-A474-C9B1A1F4CD2F}" dt="2020-11-15T14:16:43.796" v="25" actId="1076"/>
          <ac:spMkLst>
            <pc:docMk/>
            <pc:sldMk cId="2971686924" sldId="266"/>
            <ac:spMk id="9" creationId="{3C8DC859-D9AA-4FAC-A97B-0DC784A8CFE0}"/>
          </ac:spMkLst>
        </pc:spChg>
        <pc:spChg chg="add">
          <ac:chgData name="Denis Megdalskiy" userId="9e04cde5a2ab363b" providerId="LiveId" clId="{A0EB0B9A-5EBE-4174-A474-C9B1A1F4CD2F}" dt="2020-11-15T14:12:13.524" v="15"/>
          <ac:spMkLst>
            <pc:docMk/>
            <pc:sldMk cId="2971686924" sldId="266"/>
            <ac:spMk id="41" creationId="{05F358D7-3C51-41B6-BEEC-DCD17A14AC93}"/>
          </ac:spMkLst>
        </pc:spChg>
      </pc:sldChg>
      <pc:sldChg chg="addSp modSp">
        <pc:chgData name="Denis Megdalskiy" userId="9e04cde5a2ab363b" providerId="LiveId" clId="{A0EB0B9A-5EBE-4174-A474-C9B1A1F4CD2F}" dt="2020-11-15T14:16:30.813" v="24" actId="1076"/>
        <pc:sldMkLst>
          <pc:docMk/>
          <pc:sldMk cId="1402347720" sldId="267"/>
        </pc:sldMkLst>
        <pc:spChg chg="mod">
          <ac:chgData name="Denis Megdalskiy" userId="9e04cde5a2ab363b" providerId="LiveId" clId="{A0EB0B9A-5EBE-4174-A474-C9B1A1F4CD2F}" dt="2020-11-15T14:16:30.813" v="24" actId="1076"/>
          <ac:spMkLst>
            <pc:docMk/>
            <pc:sldMk cId="1402347720" sldId="267"/>
            <ac:spMk id="22" creationId="{BB3AFBC1-0FED-467B-852A-4E0C542254AE}"/>
          </ac:spMkLst>
        </pc:spChg>
        <pc:spChg chg="add">
          <ac:chgData name="Denis Megdalskiy" userId="9e04cde5a2ab363b" providerId="LiveId" clId="{A0EB0B9A-5EBE-4174-A474-C9B1A1F4CD2F}" dt="2020-11-15T14:12:15.072" v="16"/>
          <ac:spMkLst>
            <pc:docMk/>
            <pc:sldMk cId="1402347720" sldId="267"/>
            <ac:spMk id="26" creationId="{BF25E2C7-58F0-4235-A1AB-7C68266A80E0}"/>
          </ac:spMkLst>
        </pc:spChg>
      </pc:sldChg>
      <pc:sldChg chg="addSp">
        <pc:chgData name="Denis Megdalskiy" userId="9e04cde5a2ab363b" providerId="LiveId" clId="{A0EB0B9A-5EBE-4174-A474-C9B1A1F4CD2F}" dt="2020-11-15T14:12:16.635" v="17"/>
        <pc:sldMkLst>
          <pc:docMk/>
          <pc:sldMk cId="528629149" sldId="268"/>
        </pc:sldMkLst>
        <pc:spChg chg="add">
          <ac:chgData name="Denis Megdalskiy" userId="9e04cde5a2ab363b" providerId="LiveId" clId="{A0EB0B9A-5EBE-4174-A474-C9B1A1F4CD2F}" dt="2020-11-15T14:12:16.635" v="17"/>
          <ac:spMkLst>
            <pc:docMk/>
            <pc:sldMk cId="528629149" sldId="268"/>
            <ac:spMk id="15" creationId="{B7D075D6-D3EB-4261-A8F5-C6158AF79C3A}"/>
          </ac:spMkLst>
        </pc:spChg>
      </pc:sldChg>
      <pc:sldChg chg="addSp">
        <pc:chgData name="Denis Megdalskiy" userId="9e04cde5a2ab363b" providerId="LiveId" clId="{A0EB0B9A-5EBE-4174-A474-C9B1A1F4CD2F}" dt="2020-11-15T14:12:18.106" v="18"/>
        <pc:sldMkLst>
          <pc:docMk/>
          <pc:sldMk cId="2230864283" sldId="269"/>
        </pc:sldMkLst>
        <pc:spChg chg="add">
          <ac:chgData name="Denis Megdalskiy" userId="9e04cde5a2ab363b" providerId="LiveId" clId="{A0EB0B9A-5EBE-4174-A474-C9B1A1F4CD2F}" dt="2020-11-15T14:12:18.106" v="18"/>
          <ac:spMkLst>
            <pc:docMk/>
            <pc:sldMk cId="2230864283" sldId="269"/>
            <ac:spMk id="11" creationId="{1F8EC8CF-9636-4215-A8D9-06AA655F4EBC}"/>
          </ac:spMkLst>
        </pc:spChg>
      </pc:sldChg>
      <pc:sldChg chg="addSp delSp modSp">
        <pc:chgData name="Denis Megdalskiy" userId="9e04cde5a2ab363b" providerId="LiveId" clId="{A0EB0B9A-5EBE-4174-A474-C9B1A1F4CD2F}" dt="2020-11-15T14:16:22.093" v="23" actId="1076"/>
        <pc:sldMkLst>
          <pc:docMk/>
          <pc:sldMk cId="815184326" sldId="270"/>
        </pc:sldMkLst>
        <pc:spChg chg="del">
          <ac:chgData name="Denis Megdalskiy" userId="9e04cde5a2ab363b" providerId="LiveId" clId="{A0EB0B9A-5EBE-4174-A474-C9B1A1F4CD2F}" dt="2020-11-15T14:12:29.064" v="21" actId="478"/>
          <ac:spMkLst>
            <pc:docMk/>
            <pc:sldMk cId="815184326" sldId="270"/>
            <ac:spMk id="7" creationId="{148F22FA-1586-4065-A205-3B5781A716F5}"/>
          </ac:spMkLst>
        </pc:spChg>
        <pc:spChg chg="mod">
          <ac:chgData name="Denis Megdalskiy" userId="9e04cde5a2ab363b" providerId="LiveId" clId="{A0EB0B9A-5EBE-4174-A474-C9B1A1F4CD2F}" dt="2020-11-15T14:16:22.093" v="23" actId="1076"/>
          <ac:spMkLst>
            <pc:docMk/>
            <pc:sldMk cId="815184326" sldId="270"/>
            <ac:spMk id="10" creationId="{256658C7-21A4-40F7-9349-4845914C5377}"/>
          </ac:spMkLst>
        </pc:spChg>
        <pc:spChg chg="add mod">
          <ac:chgData name="Denis Megdalskiy" userId="9e04cde5a2ab363b" providerId="LiveId" clId="{A0EB0B9A-5EBE-4174-A474-C9B1A1F4CD2F}" dt="2020-11-15T14:12:34.481" v="22" actId="1076"/>
          <ac:spMkLst>
            <pc:docMk/>
            <pc:sldMk cId="815184326" sldId="270"/>
            <ac:spMk id="11" creationId="{F8638E7E-B51A-4540-AC74-230B5C5DFB40}"/>
          </ac:spMkLst>
        </pc:spChg>
      </pc:sldChg>
      <pc:sldChg chg="addSp modSp">
        <pc:chgData name="Denis Megdalskiy" userId="9e04cde5a2ab363b" providerId="LiveId" clId="{A0EB0B9A-5EBE-4174-A474-C9B1A1F4CD2F}" dt="2020-11-15T14:28:45.757" v="46"/>
        <pc:sldMkLst>
          <pc:docMk/>
          <pc:sldMk cId="3051373724" sldId="271"/>
        </pc:sldMkLst>
        <pc:spChg chg="mod">
          <ac:chgData name="Denis Megdalskiy" userId="9e04cde5a2ab363b" providerId="LiveId" clId="{A0EB0B9A-5EBE-4174-A474-C9B1A1F4CD2F}" dt="2020-11-15T14:28:45.757" v="46"/>
          <ac:spMkLst>
            <pc:docMk/>
            <pc:sldMk cId="3051373724" sldId="271"/>
            <ac:spMk id="2" creationId="{F31D9FEB-7037-428D-B7CB-F8787F2A0305}"/>
          </ac:spMkLst>
        </pc:spChg>
        <pc:spChg chg="add">
          <ac:chgData name="Denis Megdalskiy" userId="9e04cde5a2ab363b" providerId="LiveId" clId="{A0EB0B9A-5EBE-4174-A474-C9B1A1F4CD2F}" dt="2020-11-15T14:12:19.629" v="19"/>
          <ac:spMkLst>
            <pc:docMk/>
            <pc:sldMk cId="3051373724" sldId="271"/>
            <ac:spMk id="9" creationId="{394AEB66-5FD9-4F4A-AA3B-85650C79D7BD}"/>
          </ac:spMkLst>
        </pc:spChg>
      </pc:sldChg>
      <pc:sldChg chg="addSp delSp modSp new mod ord">
        <pc:chgData name="Denis Megdalskiy" userId="9e04cde5a2ab363b" providerId="LiveId" clId="{A0EB0B9A-5EBE-4174-A474-C9B1A1F4CD2F}" dt="2020-11-15T14:44:31.584" v="249"/>
        <pc:sldMkLst>
          <pc:docMk/>
          <pc:sldMk cId="626083731" sldId="272"/>
        </pc:sldMkLst>
        <pc:spChg chg="mod">
          <ac:chgData name="Denis Megdalskiy" userId="9e04cde5a2ab363b" providerId="LiveId" clId="{A0EB0B9A-5EBE-4174-A474-C9B1A1F4CD2F}" dt="2020-11-15T14:38:33.449" v="152" actId="1076"/>
          <ac:spMkLst>
            <pc:docMk/>
            <pc:sldMk cId="626083731" sldId="272"/>
            <ac:spMk id="2" creationId="{DD83C861-FF06-4155-AA30-0140F5F09AE3}"/>
          </ac:spMkLst>
        </pc:spChg>
        <pc:spChg chg="add del mod">
          <ac:chgData name="Denis Megdalskiy" userId="9e04cde5a2ab363b" providerId="LiveId" clId="{A0EB0B9A-5EBE-4174-A474-C9B1A1F4CD2F}" dt="2020-11-15T14:28:13.051" v="38" actId="478"/>
          <ac:spMkLst>
            <pc:docMk/>
            <pc:sldMk cId="626083731" sldId="272"/>
            <ac:spMk id="3" creationId="{9E124D7E-FCC3-4222-9118-15FB43860CC5}"/>
          </ac:spMkLst>
        </pc:spChg>
        <pc:spChg chg="add del mod">
          <ac:chgData name="Denis Megdalskiy" userId="9e04cde5a2ab363b" providerId="LiveId" clId="{A0EB0B9A-5EBE-4174-A474-C9B1A1F4CD2F}" dt="2020-11-15T14:28:13.051" v="38" actId="478"/>
          <ac:spMkLst>
            <pc:docMk/>
            <pc:sldMk cId="626083731" sldId="272"/>
            <ac:spMk id="4" creationId="{2E92ED1C-2BC7-4F1B-8D77-16B213085411}"/>
          </ac:spMkLst>
        </pc:spChg>
        <pc:spChg chg="add del mod">
          <ac:chgData name="Denis Megdalskiy" userId="9e04cde5a2ab363b" providerId="LiveId" clId="{A0EB0B9A-5EBE-4174-A474-C9B1A1F4CD2F}" dt="2020-11-15T14:28:13.051" v="38" actId="478"/>
          <ac:spMkLst>
            <pc:docMk/>
            <pc:sldMk cId="626083731" sldId="272"/>
            <ac:spMk id="6" creationId="{339E10FA-E4A4-4898-99CB-BCC77D2540CF}"/>
          </ac:spMkLst>
        </pc:spChg>
        <pc:spChg chg="add del mod">
          <ac:chgData name="Denis Megdalskiy" userId="9e04cde5a2ab363b" providerId="LiveId" clId="{A0EB0B9A-5EBE-4174-A474-C9B1A1F4CD2F}" dt="2020-11-15T14:28:13.051" v="38" actId="478"/>
          <ac:spMkLst>
            <pc:docMk/>
            <pc:sldMk cId="626083731" sldId="272"/>
            <ac:spMk id="7" creationId="{504196D1-40A7-46BA-B7CF-B41EF3274093}"/>
          </ac:spMkLst>
        </pc:spChg>
        <pc:spChg chg="add mod">
          <ac:chgData name="Denis Megdalskiy" userId="9e04cde5a2ab363b" providerId="LiveId" clId="{A0EB0B9A-5EBE-4174-A474-C9B1A1F4CD2F}" dt="2020-11-15T14:38:50.136" v="159" actId="14100"/>
          <ac:spMkLst>
            <pc:docMk/>
            <pc:sldMk cId="626083731" sldId="272"/>
            <ac:spMk id="8" creationId="{D30A8371-9B07-4785-ACC7-308CF7230086}"/>
          </ac:spMkLst>
        </pc:spChg>
        <pc:spChg chg="add mod">
          <ac:chgData name="Denis Megdalskiy" userId="9e04cde5a2ab363b" providerId="LiveId" clId="{A0EB0B9A-5EBE-4174-A474-C9B1A1F4CD2F}" dt="2020-11-15T14:38:41.976" v="154" actId="1076"/>
          <ac:spMkLst>
            <pc:docMk/>
            <pc:sldMk cId="626083731" sldId="272"/>
            <ac:spMk id="9" creationId="{D88ACC43-D23A-487C-BB6A-5D437814504B}"/>
          </ac:spMkLst>
        </pc:spChg>
        <pc:spChg chg="add mod">
          <ac:chgData name="Denis Megdalskiy" userId="9e04cde5a2ab363b" providerId="LiveId" clId="{A0EB0B9A-5EBE-4174-A474-C9B1A1F4CD2F}" dt="2020-11-15T14:34:55.412" v="88" actId="1076"/>
          <ac:spMkLst>
            <pc:docMk/>
            <pc:sldMk cId="626083731" sldId="272"/>
            <ac:spMk id="11" creationId="{1DC7393C-48C3-4BDB-AEC9-0EFAE56948CE}"/>
          </ac:spMkLst>
        </pc:spChg>
        <pc:spChg chg="add del mod">
          <ac:chgData name="Denis Megdalskiy" userId="9e04cde5a2ab363b" providerId="LiveId" clId="{A0EB0B9A-5EBE-4174-A474-C9B1A1F4CD2F}" dt="2020-11-15T14:28:17.579" v="40" actId="478"/>
          <ac:spMkLst>
            <pc:docMk/>
            <pc:sldMk cId="626083731" sldId="272"/>
            <ac:spMk id="12" creationId="{45E27A64-22BD-4063-8464-69959330738A}"/>
          </ac:spMkLst>
        </pc:spChg>
        <pc:graphicFrameChg chg="add mod modGraphic">
          <ac:chgData name="Denis Megdalskiy" userId="9e04cde5a2ab363b" providerId="LiveId" clId="{A0EB0B9A-5EBE-4174-A474-C9B1A1F4CD2F}" dt="2020-11-15T14:40:56.390" v="177"/>
          <ac:graphicFrameMkLst>
            <pc:docMk/>
            <pc:sldMk cId="626083731" sldId="272"/>
            <ac:graphicFrameMk id="13" creationId="{22FE3D60-49FB-468E-BC1D-AE264E4096D1}"/>
          </ac:graphicFrameMkLst>
        </pc:graphicFrameChg>
        <pc:graphicFrameChg chg="add del mod">
          <ac:chgData name="Denis Megdalskiy" userId="9e04cde5a2ab363b" providerId="LiveId" clId="{A0EB0B9A-5EBE-4174-A474-C9B1A1F4CD2F}" dt="2020-11-15T14:29:55.745" v="51"/>
          <ac:graphicFrameMkLst>
            <pc:docMk/>
            <pc:sldMk cId="626083731" sldId="272"/>
            <ac:graphicFrameMk id="14" creationId="{3AC2944C-6FEC-442D-97C9-E81EDB2ED54C}"/>
          </ac:graphicFrameMkLst>
        </pc:graphicFrameChg>
        <pc:graphicFrameChg chg="add del mod modGraphic">
          <ac:chgData name="Denis Megdalskiy" userId="9e04cde5a2ab363b" providerId="LiveId" clId="{A0EB0B9A-5EBE-4174-A474-C9B1A1F4CD2F}" dt="2020-11-15T14:38:53.170" v="160" actId="478"/>
          <ac:graphicFrameMkLst>
            <pc:docMk/>
            <pc:sldMk cId="626083731" sldId="272"/>
            <ac:graphicFrameMk id="15" creationId="{E01B4B61-2343-4F7B-ACA6-5F122283A7B6}"/>
          </ac:graphicFrameMkLst>
        </pc:graphicFrameChg>
        <pc:picChg chg="add del mod">
          <ac:chgData name="Denis Megdalskiy" userId="9e04cde5a2ab363b" providerId="LiveId" clId="{A0EB0B9A-5EBE-4174-A474-C9B1A1F4CD2F}" dt="2020-11-15T14:28:13.051" v="38" actId="478"/>
          <ac:picMkLst>
            <pc:docMk/>
            <pc:sldMk cId="626083731" sldId="272"/>
            <ac:picMk id="5" creationId="{CBD43057-B1CA-4D90-9F9D-965DDAF411C6}"/>
          </ac:picMkLst>
        </pc:picChg>
        <pc:picChg chg="add mod">
          <ac:chgData name="Denis Megdalskiy" userId="9e04cde5a2ab363b" providerId="LiveId" clId="{A0EB0B9A-5EBE-4174-A474-C9B1A1F4CD2F}" dt="2020-11-15T14:34:43.425" v="86" actId="1076"/>
          <ac:picMkLst>
            <pc:docMk/>
            <pc:sldMk cId="626083731" sldId="272"/>
            <ac:picMk id="10" creationId="{BA759448-8144-4A18-9B27-7C80D04E36E3}"/>
          </ac:picMkLst>
        </pc:picChg>
      </pc:sldChg>
      <pc:sldChg chg="addSp delSp modSp new mod ord">
        <pc:chgData name="Denis Megdalskiy" userId="9e04cde5a2ab363b" providerId="LiveId" clId="{A0EB0B9A-5EBE-4174-A474-C9B1A1F4CD2F}" dt="2020-11-15T14:44:31.584" v="249"/>
        <pc:sldMkLst>
          <pc:docMk/>
          <pc:sldMk cId="1891384004" sldId="273"/>
        </pc:sldMkLst>
        <pc:spChg chg="del">
          <ac:chgData name="Denis Megdalskiy" userId="9e04cde5a2ab363b" providerId="LiveId" clId="{A0EB0B9A-5EBE-4174-A474-C9B1A1F4CD2F}" dt="2020-11-15T14:28:30.544" v="44" actId="478"/>
          <ac:spMkLst>
            <pc:docMk/>
            <pc:sldMk cId="1891384004" sldId="273"/>
            <ac:spMk id="2" creationId="{78DF2134-1FAA-4B2C-A6FC-EC9796931B69}"/>
          </ac:spMkLst>
        </pc:spChg>
        <pc:spChg chg="add mod">
          <ac:chgData name="Denis Megdalskiy" userId="9e04cde5a2ab363b" providerId="LiveId" clId="{A0EB0B9A-5EBE-4174-A474-C9B1A1F4CD2F}" dt="2020-11-15T14:28:41.541" v="45"/>
          <ac:spMkLst>
            <pc:docMk/>
            <pc:sldMk cId="1891384004" sldId="273"/>
            <ac:spMk id="3" creationId="{D839CAF6-F19B-4451-B6DE-F860E6C6CB64}"/>
          </ac:spMkLst>
        </pc:spChg>
        <pc:spChg chg="add mod">
          <ac:chgData name="Denis Megdalskiy" userId="9e04cde5a2ab363b" providerId="LiveId" clId="{A0EB0B9A-5EBE-4174-A474-C9B1A1F4CD2F}" dt="2020-11-15T14:28:28.370" v="43" actId="1076"/>
          <ac:spMkLst>
            <pc:docMk/>
            <pc:sldMk cId="1891384004" sldId="273"/>
            <ac:spMk id="4" creationId="{B43D2C36-6A43-42C7-AA2F-554CEFE5EA8E}"/>
          </ac:spMkLst>
        </pc:spChg>
        <pc:spChg chg="add mod">
          <ac:chgData name="Denis Megdalskiy" userId="9e04cde5a2ab363b" providerId="LiveId" clId="{A0EB0B9A-5EBE-4174-A474-C9B1A1F4CD2F}" dt="2020-11-15T14:28:28.370" v="43" actId="1076"/>
          <ac:spMkLst>
            <pc:docMk/>
            <pc:sldMk cId="1891384004" sldId="273"/>
            <ac:spMk id="6" creationId="{8B11B3B8-B19D-441E-8355-E5BA1373D874}"/>
          </ac:spMkLst>
        </pc:spChg>
        <pc:spChg chg="add mod">
          <ac:chgData name="Denis Megdalskiy" userId="9e04cde5a2ab363b" providerId="LiveId" clId="{A0EB0B9A-5EBE-4174-A474-C9B1A1F4CD2F}" dt="2020-11-15T14:28:28.370" v="43" actId="1076"/>
          <ac:spMkLst>
            <pc:docMk/>
            <pc:sldMk cId="1891384004" sldId="273"/>
            <ac:spMk id="7" creationId="{A9FD4AFC-DF8A-4CCC-88E9-3AD89FBD4EAB}"/>
          </ac:spMkLst>
        </pc:spChg>
        <pc:graphicFrameChg chg="add mod modGraphic">
          <ac:chgData name="Denis Megdalskiy" userId="9e04cde5a2ab363b" providerId="LiveId" clId="{A0EB0B9A-5EBE-4174-A474-C9B1A1F4CD2F}" dt="2020-11-15T14:42:17.392" v="201" actId="1076"/>
          <ac:graphicFrameMkLst>
            <pc:docMk/>
            <pc:sldMk cId="1891384004" sldId="273"/>
            <ac:graphicFrameMk id="8" creationId="{27841683-8A78-4885-BB7D-D21FF08631A3}"/>
          </ac:graphicFrameMkLst>
        </pc:graphicFrameChg>
        <pc:graphicFrameChg chg="add mod modGraphic">
          <ac:chgData name="Denis Megdalskiy" userId="9e04cde5a2ab363b" providerId="LiveId" clId="{A0EB0B9A-5EBE-4174-A474-C9B1A1F4CD2F}" dt="2020-11-15T14:42:14.732" v="200" actId="1076"/>
          <ac:graphicFrameMkLst>
            <pc:docMk/>
            <pc:sldMk cId="1891384004" sldId="273"/>
            <ac:graphicFrameMk id="9" creationId="{FDEE1F99-6170-4E8C-858E-4B5E0BE6FDCB}"/>
          </ac:graphicFrameMkLst>
        </pc:graphicFrameChg>
        <pc:picChg chg="add mod">
          <ac:chgData name="Denis Megdalskiy" userId="9e04cde5a2ab363b" providerId="LiveId" clId="{A0EB0B9A-5EBE-4174-A474-C9B1A1F4CD2F}" dt="2020-11-15T14:28:28.370" v="43" actId="1076"/>
          <ac:picMkLst>
            <pc:docMk/>
            <pc:sldMk cId="1891384004" sldId="273"/>
            <ac:picMk id="5" creationId="{354A5521-FBB4-41D6-9F59-FDD1C2E21E70}"/>
          </ac:picMkLst>
        </pc:picChg>
      </pc:sldChg>
      <pc:sldChg chg="addSp delSp modSp add mod ord">
        <pc:chgData name="Denis Megdalskiy" userId="9e04cde5a2ab363b" providerId="LiveId" clId="{A0EB0B9A-5EBE-4174-A474-C9B1A1F4CD2F}" dt="2020-11-15T14:44:31.584" v="249"/>
        <pc:sldMkLst>
          <pc:docMk/>
          <pc:sldMk cId="455655465" sldId="274"/>
        </pc:sldMkLst>
        <pc:spChg chg="mod">
          <ac:chgData name="Denis Megdalskiy" userId="9e04cde5a2ab363b" providerId="LiveId" clId="{A0EB0B9A-5EBE-4174-A474-C9B1A1F4CD2F}" dt="2020-11-15T14:44:08.419" v="247" actId="20577"/>
          <ac:spMkLst>
            <pc:docMk/>
            <pc:sldMk cId="455655465" sldId="274"/>
            <ac:spMk id="3" creationId="{D839CAF6-F19B-4451-B6DE-F860E6C6CB64}"/>
          </ac:spMkLst>
        </pc:spChg>
        <pc:graphicFrameChg chg="mod modGraphic">
          <ac:chgData name="Denis Megdalskiy" userId="9e04cde5a2ab363b" providerId="LiveId" clId="{A0EB0B9A-5EBE-4174-A474-C9B1A1F4CD2F}" dt="2020-11-15T14:43:49.434" v="216"/>
          <ac:graphicFrameMkLst>
            <pc:docMk/>
            <pc:sldMk cId="455655465" sldId="274"/>
            <ac:graphicFrameMk id="8" creationId="{27841683-8A78-4885-BB7D-D21FF08631A3}"/>
          </ac:graphicFrameMkLst>
        </pc:graphicFrameChg>
        <pc:graphicFrameChg chg="add del mod modGraphic">
          <ac:chgData name="Denis Megdalskiy" userId="9e04cde5a2ab363b" providerId="LiveId" clId="{A0EB0B9A-5EBE-4174-A474-C9B1A1F4CD2F}" dt="2020-11-15T14:43:52.525" v="217" actId="108"/>
          <ac:graphicFrameMkLst>
            <pc:docMk/>
            <pc:sldMk cId="455655465" sldId="274"/>
            <ac:graphicFrameMk id="9" creationId="{FDEE1F99-6170-4E8C-858E-4B5E0BE6FDC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04E11-71FC-4974-80F5-4F0C6754AB27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A7C99-E890-486B-A875-3322AE099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56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5DFB9-EF4F-4681-9D63-F6FE8D9CD0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5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5DFB9-EF4F-4681-9D63-F6FE8D9CD0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8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расширяется само понятие «воспитание» </a:t>
            </a:r>
            <a:r>
              <a:rPr lang="ru-RU" sz="1200" dirty="0" smtClean="0"/>
              <a:t>( все должно способствовать воспитанию: программы, темы, на которые педагоги общаются с учениками, оформление аудиторий, где проходят занятия, и пространств учебных заведений. )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разработке программ воспитания необходимо обратить на использование примеров, рассказывающих о наших соотечественниках, совершивших героические поступки, добившихся личного успеха в служении на благо общества и государства. Кроме этого, несомненно, важно уделять внимание истории и традициям того региона, в котором расположены детский сад или школа, чтобы дети больше узнавали свою малую Родину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4F9F7-42FF-4612-89C7-B147F3EE13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расширяется само понятие «воспитание» </a:t>
            </a:r>
            <a:r>
              <a:rPr lang="ru-RU" sz="1200" dirty="0" smtClean="0"/>
              <a:t>( все должно способствовать воспитанию: программы, темы, на которые педагоги общаются с учениками, оформление аудиторий, где проходят занятия, и пространств учебных заведений. )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разработке программ воспитания необходимо обратить на использование примеров, рассказывающих о наших соотечественниках, совершивших героические поступки, добившихся личного успеха в служении на благо общества и государства. Кроме этого, несомненно, важно уделять внимание истории и традициям того региона, в котором расположены детский сад или школа, чтобы дети больше узнавали свою малую Родину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4F9F7-42FF-4612-89C7-B147F3EE13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43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расширяется само понятие «воспитание» </a:t>
            </a:r>
            <a:r>
              <a:rPr lang="ru-RU" sz="1200" dirty="0" smtClean="0"/>
              <a:t>( все должно способствовать воспитанию: программы, темы, на которые педагоги общаются с учениками, оформление аудиторий, где проходят занятия, и пространств учебных заведений. )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разработке программ воспитания необходимо обратить на использование примеров, рассказывающих о наших соотечественниках, совершивших героические поступки, добившихся личного успеха в служении на благо общества и государства. Кроме этого, несомненно, важно уделять внимание истории и традициям того региона, в котором расположены детский сад или школа, чтобы дети больше узнавали свою малую Родину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4F9F7-42FF-4612-89C7-B147F3EE13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484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расширяется само понятие «воспитание» </a:t>
            </a:r>
            <a:r>
              <a:rPr lang="ru-RU" sz="1200" dirty="0" smtClean="0"/>
              <a:t>( все должно способствовать воспитанию: программы, темы, на которые педагоги общаются с учениками, оформление аудиторий, где проходят занятия, и пространств учебных заведений. )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разработке программ воспитания необходимо обратить на использование примеров, рассказывающих о наших соотечественниках, совершивших героические поступки, добившихся личного успеха в служении на благо общества и государства. Кроме этого, несомненно, важно уделять внимание истории и традициям того региона, в котором расположены детский сад или школа, чтобы дети больше узнавали свою малую Родину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4F9F7-42FF-4612-89C7-B147F3EE13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40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0FF65F-6B5C-4621-BEA3-A0F40410B3C1}" type="slidenum">
              <a:rPr lang="ru-RU" altLang="ru-RU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450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1A10-5D7D-492C-89E6-6F3E3BE05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93B40-F636-40BC-B886-683EB748A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F9C47-2960-4121-BC95-B12BAACC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4803-8C7A-49BA-B774-13A1F66B43E3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A737D-257E-464D-86DB-193D0912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373D4-0C79-4275-843F-569ED941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33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228E-595B-4E10-BE4A-07252F8D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18298-3D1F-4544-B256-6BAD73600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577AC-A27A-4894-8129-063F32FB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1F53-146B-4981-A3EB-0319E70288A6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27F6F-531C-4AAC-945B-48A06CB4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0DB59-B389-41A9-BC53-711D9541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5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9C1CA-91F8-49C0-8C36-C6EC63921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6CBF2-1A93-4F25-AD80-9D9E4D814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D7994-9857-4976-AB1C-54F23F198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46F4-2EB9-43E4-AD25-E2EA90E3E4DC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3809E-1BE0-40FA-822A-80A429908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A57B5-99D6-49A5-9C1E-9A716DBA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88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38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06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9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45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98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01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81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22044-4E35-4C80-A4A8-6772CE9C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D49BA-E5E9-42FD-B729-44BF443C8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0A9A1-20B2-4FA3-8B61-140410D4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8D13-862D-4437-B444-1876633D6917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772E8-33F0-4BB4-B443-2D64D49D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105D4-7428-47E8-9B86-C7AA4E40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261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7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17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8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02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78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47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38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39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96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5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2F61-2429-4717-A176-124EB60F4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A6AC9-9206-41B4-9B9C-C3D1861B4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3BD81-3E6D-437B-9513-FF3FC245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DEA0-559A-4555-96B4-D066E7EC4019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EAA01-5054-4CAA-839B-5FAD3E4B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4EBC9-F4C7-49B0-AC27-D3AE12F2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677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49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93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03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84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14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14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5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27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59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7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E41E-E206-464B-AA98-DC284DF3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E0BEE-926A-4C75-B01E-07EAAF034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C2182-F9AA-4A67-AED0-9B91D69AD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4661F-1A71-42DD-9BEF-F0438E6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0D380-78D7-4644-9910-1EDF197E43E0}" type="datetime1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B9503-CB34-4739-B70B-28A46CCC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6401C-10F5-4B4E-A1B5-52C757C4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15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07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22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00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94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84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86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29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51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32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7492-DC2E-4B0D-B745-46937FE9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F8417-1E77-425D-A630-BB8757359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1E848-393F-418B-8163-008C2A2DE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72AB0-B0BF-454B-90B0-7DA9E2B74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864BB-361D-47D1-B978-E79C7713BC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58F120-DD5B-4579-9854-40CC71F4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240E-F59F-4F7E-8A4F-177F413BF230}" type="datetime1">
              <a:rPr lang="ru-RU" smtClean="0"/>
              <a:t>12.05.2022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DB3AAE-2DE4-43EB-8650-A65D5F60D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4E897B-87B5-4F92-93D6-98606A1F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17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58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5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61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049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90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45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1BB3-8B4A-4A9D-8CBE-2EEA741100FE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513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96E5-D200-4582-8C51-ACFDB8407F46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05" y="365124"/>
            <a:ext cx="1099902" cy="365375"/>
          </a:xfrm>
          <a:prstGeom prst="rect">
            <a:avLst/>
          </a:prstGeom>
        </p:spPr>
      </p:pic>
      <p:sp>
        <p:nvSpPr>
          <p:cNvPr id="9" name="Нижний колонтитул 3"/>
          <p:cNvSpPr txBox="1">
            <a:spLocks/>
          </p:cNvSpPr>
          <p:nvPr userDrawn="1"/>
        </p:nvSpPr>
        <p:spPr>
          <a:xfrm>
            <a:off x="6245491" y="6356349"/>
            <a:ext cx="3758480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 baseline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ru-RU" sz="800" dirty="0">
                <a:solidFill>
                  <a:srgbClr val="5B5B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инновационных и цифровых образовательных продуктов </a:t>
            </a:r>
          </a:p>
          <a:p>
            <a:pPr defTabSz="457200"/>
            <a:r>
              <a:rPr lang="ru-RU" sz="800" dirty="0">
                <a:solidFill>
                  <a:srgbClr val="5B5B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АО «Издательство «Просвещение»</a:t>
            </a:r>
            <a:endParaRPr lang="en-US" sz="800" dirty="0">
              <a:solidFill>
                <a:srgbClr val="5B5B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016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1429-A63F-4DC2-BAB7-8890128EF5E5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560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841B-4657-464F-B64C-D5411DE6572C}" type="datetime1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2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ADCA-4303-4F51-B2AD-51209D1F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DA9976-9104-427D-8B5B-90E515BB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E0906-D71F-472A-B9B2-D035296D6D42}" type="datetime1">
              <a:rPr lang="ru-RU" smtClean="0"/>
              <a:t>12.05.2022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13B7D-6E2D-4FEE-AAB9-708DD1FA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4A3E1-EBF8-43FF-BBE5-1D8868A9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956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43DA-CEA3-4D3F-8BD7-880AEA8D2ABE}" type="datetime1">
              <a:rPr lang="ru-RU" smtClean="0"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6514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C05-8849-4986-9878-D8E5F1F5FE45}" type="datetime1">
              <a:rPr lang="ru-RU" smtClean="0"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931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3FF8E-A076-4E00-A5EB-D35BCA2F3E66}" type="datetime1">
              <a:rPr lang="ru-RU" smtClean="0"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2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9F12-948D-4A9D-851D-A1D1A5A616BE}" type="datetime1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117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43B7-DCE5-41F3-899E-7E0C9AEDDDA8}" type="datetime1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5261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353A-9FB1-4114-AF93-46F6CE19D09B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40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A737-2B7B-4DA6-9B60-7076D7D6D3DD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1926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/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 dirty="0"/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/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10" name="Инструменты реализации стратегии"/>
          <p:cNvSpPr txBox="1"/>
          <p:nvPr userDrawn="1"/>
        </p:nvSpPr>
        <p:spPr>
          <a:xfrm>
            <a:off x="3925454" y="537660"/>
            <a:ext cx="671256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ru-RU" sz="2400" dirty="0">
                <a:latin typeface="Roboto" pitchFamily="2" charset="0"/>
                <a:ea typeface="Roboto" pitchFamily="2" charset="0"/>
                <a:cs typeface="Roboto" pitchFamily="2" charset="0"/>
              </a:rPr>
              <a:t>Группа компаний «Просвещение»</a:t>
            </a:r>
          </a:p>
        </p:txBody>
      </p:sp>
    </p:spTree>
    <p:extLst>
      <p:ext uri="{BB962C8B-B14F-4D97-AF65-F5344CB8AC3E}">
        <p14:creationId xmlns:p14="http://schemas.microsoft.com/office/powerpoint/2010/main" val="187408011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808523F2-53FE-42F4-86B8-4598D2998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46"/>
              <a:t>12.05.2022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D1697463-1C33-49B9-B1AC-991EFB90EE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CC6584-864D-436B-B794-8C463D751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89BF-DF6A-4876-A671-3A6BA0A01BC9}" type="datetime1">
              <a:rPr lang="ru-RU" smtClean="0"/>
              <a:t>12.05.2022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29F6A-9957-4B01-B8C7-868A0F4A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58BB2-3906-4FD8-86DE-283BD3FD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4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CF20F-E45B-4D89-8E4C-D07CA062F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1BEEE-6255-4285-B30A-7D079DC52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D58E6-6A89-474F-A518-700FAB33E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E16A1-4E43-4CB0-B4A7-982DC679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AE0F-3959-4265-98D1-0F32F3CA86D1}" type="datetime1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D26D9-9468-4024-AD1F-816F00D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8901F-9E3C-4F22-B190-0ED50717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197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CDEF-400E-4397-AD9D-F6A3CB49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CF081-A1C8-4223-A3A0-7AFD6C7FD0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37297-EAD6-4F89-857B-0EB81ADF9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4E51D-0378-448A-A98A-4A678B99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47F1-496A-4DFE-B356-ED6B00429B65}" type="datetime1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446EC-187E-4810-A063-6B25C38D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E71E6-9DA2-4545-8D77-B5B8F0484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06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257AD-88C2-4055-9C5E-2D22125F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6B5E4-365E-4A1A-AF2E-6B92F87B3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6129D-66DF-49BB-8F85-68674380F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8D5E4-8C8E-4218-B80B-6D5DBA01F293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A052D-A0D8-4884-90FD-A64BE1AE1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25120-AAB0-49A9-B398-323D8D99E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B8350-5C85-445E-8F0E-B67C39B0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9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4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9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3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5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69846-3485-474D-92DA-44574D4E4CCB}" type="datetime1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A671A-7741-45D3-9927-C28731080D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6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2.svg"/><Relationship Id="rId5" Type="http://schemas.openxmlformats.org/officeDocument/2006/relationships/image" Target="../media/image10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5.png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14.svg"/><Relationship Id="rId7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4.svg"/><Relationship Id="rId5" Type="http://schemas.openxmlformats.org/officeDocument/2006/relationships/image" Target="../media/image10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svg"/><Relationship Id="rId18" Type="http://schemas.openxmlformats.org/officeDocument/2006/relationships/image" Target="../media/image68.png"/><Relationship Id="rId26" Type="http://schemas.openxmlformats.org/officeDocument/2006/relationships/image" Target="../media/image72.png"/><Relationship Id="rId39" Type="http://schemas.openxmlformats.org/officeDocument/2006/relationships/image" Target="../media/image133.svg"/><Relationship Id="rId21" Type="http://schemas.openxmlformats.org/officeDocument/2006/relationships/image" Target="../media/image115.svg"/><Relationship Id="rId34" Type="http://schemas.openxmlformats.org/officeDocument/2006/relationships/image" Target="../media/image76.png"/><Relationship Id="rId42" Type="http://schemas.openxmlformats.org/officeDocument/2006/relationships/image" Target="../media/image80.png"/><Relationship Id="rId47" Type="http://schemas.openxmlformats.org/officeDocument/2006/relationships/image" Target="../media/image141.svg"/><Relationship Id="rId50" Type="http://schemas.openxmlformats.org/officeDocument/2006/relationships/image" Target="../media/image84.png"/><Relationship Id="rId55" Type="http://schemas.openxmlformats.org/officeDocument/2006/relationships/image" Target="../media/image149.svg"/><Relationship Id="rId7" Type="http://schemas.openxmlformats.org/officeDocument/2006/relationships/image" Target="../media/image101.svg"/><Relationship Id="rId2" Type="http://schemas.openxmlformats.org/officeDocument/2006/relationships/image" Target="../media/image60.png"/><Relationship Id="rId16" Type="http://schemas.openxmlformats.org/officeDocument/2006/relationships/image" Target="../media/image67.png"/><Relationship Id="rId29" Type="http://schemas.openxmlformats.org/officeDocument/2006/relationships/image" Target="../media/image123.svg"/><Relationship Id="rId11" Type="http://schemas.openxmlformats.org/officeDocument/2006/relationships/image" Target="../media/image105.svg"/><Relationship Id="rId24" Type="http://schemas.openxmlformats.org/officeDocument/2006/relationships/image" Target="../media/image71.png"/><Relationship Id="rId32" Type="http://schemas.openxmlformats.org/officeDocument/2006/relationships/image" Target="../media/image75.png"/><Relationship Id="rId37" Type="http://schemas.openxmlformats.org/officeDocument/2006/relationships/image" Target="../media/image131.svg"/><Relationship Id="rId40" Type="http://schemas.openxmlformats.org/officeDocument/2006/relationships/image" Target="../media/image79.png"/><Relationship Id="rId45" Type="http://schemas.openxmlformats.org/officeDocument/2006/relationships/image" Target="../media/image139.svg"/><Relationship Id="rId53" Type="http://schemas.openxmlformats.org/officeDocument/2006/relationships/image" Target="../media/image147.svg"/><Relationship Id="rId58" Type="http://schemas.openxmlformats.org/officeDocument/2006/relationships/image" Target="../media/image88.png"/><Relationship Id="rId5" Type="http://schemas.openxmlformats.org/officeDocument/2006/relationships/image" Target="../media/image99.svg"/><Relationship Id="rId61" Type="http://schemas.openxmlformats.org/officeDocument/2006/relationships/image" Target="../media/image155.svg"/><Relationship Id="rId19" Type="http://schemas.openxmlformats.org/officeDocument/2006/relationships/image" Target="../media/image113.svg"/><Relationship Id="rId14" Type="http://schemas.openxmlformats.org/officeDocument/2006/relationships/image" Target="../media/image66.png"/><Relationship Id="rId22" Type="http://schemas.openxmlformats.org/officeDocument/2006/relationships/image" Target="../media/image70.png"/><Relationship Id="rId27" Type="http://schemas.openxmlformats.org/officeDocument/2006/relationships/image" Target="../media/image121.svg"/><Relationship Id="rId30" Type="http://schemas.openxmlformats.org/officeDocument/2006/relationships/image" Target="../media/image74.png"/><Relationship Id="rId35" Type="http://schemas.openxmlformats.org/officeDocument/2006/relationships/image" Target="../media/image129.svg"/><Relationship Id="rId43" Type="http://schemas.openxmlformats.org/officeDocument/2006/relationships/image" Target="../media/image137.svg"/><Relationship Id="rId48" Type="http://schemas.openxmlformats.org/officeDocument/2006/relationships/image" Target="../media/image83.png"/><Relationship Id="rId56" Type="http://schemas.openxmlformats.org/officeDocument/2006/relationships/image" Target="../media/image87.png"/><Relationship Id="rId8" Type="http://schemas.openxmlformats.org/officeDocument/2006/relationships/image" Target="../media/image63.png"/><Relationship Id="rId51" Type="http://schemas.openxmlformats.org/officeDocument/2006/relationships/image" Target="../media/image145.svg"/><Relationship Id="rId3" Type="http://schemas.openxmlformats.org/officeDocument/2006/relationships/image" Target="../media/image97.svg"/><Relationship Id="rId12" Type="http://schemas.openxmlformats.org/officeDocument/2006/relationships/image" Target="../media/image65.png"/><Relationship Id="rId17" Type="http://schemas.openxmlformats.org/officeDocument/2006/relationships/image" Target="../media/image111.svg"/><Relationship Id="rId25" Type="http://schemas.openxmlformats.org/officeDocument/2006/relationships/image" Target="../media/image119.svg"/><Relationship Id="rId33" Type="http://schemas.openxmlformats.org/officeDocument/2006/relationships/image" Target="../media/image127.svg"/><Relationship Id="rId38" Type="http://schemas.openxmlformats.org/officeDocument/2006/relationships/image" Target="../media/image78.png"/><Relationship Id="rId46" Type="http://schemas.openxmlformats.org/officeDocument/2006/relationships/image" Target="../media/image82.png"/><Relationship Id="rId59" Type="http://schemas.openxmlformats.org/officeDocument/2006/relationships/image" Target="../media/image153.svg"/><Relationship Id="rId20" Type="http://schemas.openxmlformats.org/officeDocument/2006/relationships/image" Target="../media/image69.png"/><Relationship Id="rId41" Type="http://schemas.openxmlformats.org/officeDocument/2006/relationships/image" Target="../media/image135.svg"/><Relationship Id="rId54" Type="http://schemas.openxmlformats.org/officeDocument/2006/relationships/image" Target="../media/image86.png"/><Relationship Id="rId62" Type="http://schemas.openxmlformats.org/officeDocument/2006/relationships/image" Target="../media/image9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2.png"/><Relationship Id="rId15" Type="http://schemas.openxmlformats.org/officeDocument/2006/relationships/image" Target="../media/image109.svg"/><Relationship Id="rId23" Type="http://schemas.openxmlformats.org/officeDocument/2006/relationships/image" Target="../media/image117.svg"/><Relationship Id="rId28" Type="http://schemas.openxmlformats.org/officeDocument/2006/relationships/image" Target="../media/image73.png"/><Relationship Id="rId36" Type="http://schemas.openxmlformats.org/officeDocument/2006/relationships/image" Target="../media/image77.png"/><Relationship Id="rId49" Type="http://schemas.openxmlformats.org/officeDocument/2006/relationships/image" Target="../media/image143.svg"/><Relationship Id="rId57" Type="http://schemas.openxmlformats.org/officeDocument/2006/relationships/image" Target="../media/image151.svg"/><Relationship Id="rId10" Type="http://schemas.openxmlformats.org/officeDocument/2006/relationships/image" Target="../media/image64.png"/><Relationship Id="rId31" Type="http://schemas.openxmlformats.org/officeDocument/2006/relationships/image" Target="../media/image125.svg"/><Relationship Id="rId44" Type="http://schemas.openxmlformats.org/officeDocument/2006/relationships/image" Target="../media/image81.png"/><Relationship Id="rId52" Type="http://schemas.openxmlformats.org/officeDocument/2006/relationships/image" Target="../media/image85.png"/><Relationship Id="rId60" Type="http://schemas.openxmlformats.org/officeDocument/2006/relationships/image" Target="../media/image89.png"/><Relationship Id="rId4" Type="http://schemas.openxmlformats.org/officeDocument/2006/relationships/image" Target="../media/image61.png"/><Relationship Id="rId9" Type="http://schemas.openxmlformats.org/officeDocument/2006/relationships/image" Target="../media/image10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2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322" r="42789"/>
          <a:stretch>
            <a:fillRect/>
          </a:stretch>
        </p:blipFill>
        <p:spPr>
          <a:xfrm>
            <a:off x="7596801" y="0"/>
            <a:ext cx="4595199" cy="6858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275" y="5913498"/>
            <a:ext cx="12185725" cy="944502"/>
          </a:xfrm>
          <a:prstGeom prst="rect">
            <a:avLst/>
          </a:prstGeom>
          <a:solidFill>
            <a:srgbClr val="E6EAF6"/>
          </a:solidFill>
        </p:spPr>
      </p:sp>
      <p:sp>
        <p:nvSpPr>
          <p:cNvPr id="4" name="TextBox 4"/>
          <p:cNvSpPr txBox="1"/>
          <p:nvPr/>
        </p:nvSpPr>
        <p:spPr>
          <a:xfrm>
            <a:off x="685800" y="1763590"/>
            <a:ext cx="6420660" cy="1170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ru-RU" sz="3200" spc="-80" dirty="0" smtClean="0">
                <a:solidFill>
                  <a:srgbClr val="243D6D"/>
                </a:solidFill>
                <a:latin typeface="Lato"/>
              </a:rPr>
              <a:t>Цифровые </a:t>
            </a:r>
            <a:r>
              <a:rPr lang="ru-RU" sz="3200" spc="-80" dirty="0" smtClean="0">
                <a:solidFill>
                  <a:srgbClr val="243D6D"/>
                </a:solidFill>
                <a:latin typeface="Lato"/>
              </a:rPr>
              <a:t>продукты и сервисы «Просвещения»</a:t>
            </a:r>
            <a:endParaRPr lang="en-US" sz="3200" spc="-80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5800" y="534776"/>
            <a:ext cx="443340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60"/>
              </a:lnSpc>
            </a:pPr>
            <a:endParaRPr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2347" y="4033791"/>
            <a:ext cx="6209338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ru-RU" sz="1750" dirty="0" smtClean="0">
                <a:solidFill>
                  <a:srgbClr val="14110F"/>
                </a:solidFill>
                <a:latin typeface="Lato"/>
              </a:rPr>
              <a:t>Руководитель проектов</a:t>
            </a:r>
            <a:endParaRPr lang="en-US" sz="1750" dirty="0">
              <a:solidFill>
                <a:srgbClr val="14110F"/>
              </a:solidFill>
              <a:latin typeface="Lato"/>
            </a:endParaRPr>
          </a:p>
          <a:p>
            <a:pPr defTabSz="609630">
              <a:lnSpc>
                <a:spcPts val="2519"/>
              </a:lnSpc>
            </a:pPr>
            <a:r>
              <a:rPr lang="en-US" sz="1750" dirty="0">
                <a:solidFill>
                  <a:srgbClr val="14110F"/>
                </a:solidFill>
                <a:latin typeface="Lato"/>
              </a:rPr>
              <a:t>АО «</a:t>
            </a:r>
            <a:r>
              <a:rPr lang="en-US" sz="1750" dirty="0" err="1">
                <a:solidFill>
                  <a:srgbClr val="14110F"/>
                </a:solidFill>
                <a:latin typeface="Lato"/>
              </a:rPr>
              <a:t>Издательство</a:t>
            </a:r>
            <a:r>
              <a:rPr lang="en-US" sz="1750" dirty="0">
                <a:solidFill>
                  <a:srgbClr val="14110F"/>
                </a:solidFill>
                <a:latin typeface="Lato"/>
              </a:rPr>
              <a:t> «</a:t>
            </a:r>
            <a:r>
              <a:rPr lang="en-US" sz="1750" dirty="0" err="1">
                <a:solidFill>
                  <a:srgbClr val="14110F"/>
                </a:solidFill>
                <a:latin typeface="Lato"/>
              </a:rPr>
              <a:t>Просвещение</a:t>
            </a:r>
            <a:r>
              <a:rPr lang="en-US" sz="1750" dirty="0">
                <a:solidFill>
                  <a:srgbClr val="14110F"/>
                </a:solidFill>
                <a:latin typeface="Lato"/>
              </a:rPr>
              <a:t>»</a:t>
            </a:r>
          </a:p>
          <a:p>
            <a:pPr defTabSz="609630">
              <a:lnSpc>
                <a:spcPts val="2519"/>
              </a:lnSpc>
            </a:pPr>
            <a:r>
              <a:rPr lang="ru-RU" sz="1750" dirty="0" smtClean="0">
                <a:solidFill>
                  <a:srgbClr val="14110F"/>
                </a:solidFill>
                <a:latin typeface="Lato Bold"/>
              </a:rPr>
              <a:t>Карауш Евгений Сергеевич</a:t>
            </a:r>
            <a:endParaRPr lang="en-US" sz="1750" dirty="0">
              <a:solidFill>
                <a:srgbClr val="14110F"/>
              </a:solidFill>
              <a:latin typeface="Lato Bold"/>
            </a:endParaRPr>
          </a:p>
          <a:p>
            <a:pPr defTabSz="609630">
              <a:lnSpc>
                <a:spcPts val="2519"/>
              </a:lnSpc>
            </a:pPr>
            <a:endParaRPr lang="en-US" sz="1799" dirty="0">
              <a:solidFill>
                <a:srgbClr val="14110F"/>
              </a:solidFill>
              <a:latin typeface="Lat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85800" y="5637100"/>
            <a:ext cx="892237" cy="535101"/>
            <a:chOff x="0" y="0"/>
            <a:chExt cx="1784474" cy="107020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784474" cy="1070201"/>
              <a:chOff x="0" y="0"/>
              <a:chExt cx="865399" cy="5181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6350" y="6360"/>
                <a:ext cx="852699" cy="506284"/>
              </a:xfrm>
              <a:custGeom>
                <a:avLst/>
                <a:gdLst/>
                <a:ahLst/>
                <a:cxnLst/>
                <a:rect l="l" t="t" r="r" b="b"/>
                <a:pathLst>
                  <a:path w="852699" h="506284">
                    <a:moveTo>
                      <a:pt x="252730" y="0"/>
                    </a:moveTo>
                    <a:lnTo>
                      <a:pt x="599969" y="0"/>
                    </a:lnTo>
                    <a:cubicBezTo>
                      <a:pt x="739669" y="0"/>
                      <a:pt x="852699" y="113215"/>
                      <a:pt x="852699" y="253143"/>
                    </a:cubicBezTo>
                    <a:cubicBezTo>
                      <a:pt x="852699" y="393070"/>
                      <a:pt x="739669" y="506285"/>
                      <a:pt x="599969" y="506285"/>
                    </a:cubicBezTo>
                    <a:lnTo>
                      <a:pt x="252730" y="506285"/>
                    </a:lnTo>
                    <a:cubicBezTo>
                      <a:pt x="113030" y="506285"/>
                      <a:pt x="0" y="393070"/>
                      <a:pt x="0" y="253143"/>
                    </a:cubicBezTo>
                    <a:cubicBezTo>
                      <a:pt x="0" y="113215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3A60A7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393198" y="401024"/>
              <a:ext cx="998079" cy="315171"/>
              <a:chOff x="0" y="0"/>
              <a:chExt cx="1359375" cy="42926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5080"/>
                <a:ext cx="1359375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359375" h="434340">
                    <a:moveTo>
                      <a:pt x="1341595" y="187960"/>
                    </a:moveTo>
                    <a:lnTo>
                      <a:pt x="1079975" y="11430"/>
                    </a:lnTo>
                    <a:cubicBezTo>
                      <a:pt x="1062195" y="0"/>
                      <a:pt x="1039335" y="3810"/>
                      <a:pt x="1026635" y="21590"/>
                    </a:cubicBezTo>
                    <a:cubicBezTo>
                      <a:pt x="1015205" y="39370"/>
                      <a:pt x="1019015" y="62230"/>
                      <a:pt x="1036795" y="74930"/>
                    </a:cubicBezTo>
                    <a:lnTo>
                      <a:pt x="1195545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195545" y="257810"/>
                    </a:lnTo>
                    <a:lnTo>
                      <a:pt x="1036795" y="364490"/>
                    </a:lnTo>
                    <a:cubicBezTo>
                      <a:pt x="1019015" y="375920"/>
                      <a:pt x="1015205" y="400050"/>
                      <a:pt x="1026635" y="417830"/>
                    </a:cubicBezTo>
                    <a:cubicBezTo>
                      <a:pt x="1034255" y="429260"/>
                      <a:pt x="1045685" y="434340"/>
                      <a:pt x="1058385" y="434340"/>
                    </a:cubicBezTo>
                    <a:cubicBezTo>
                      <a:pt x="1066005" y="434340"/>
                      <a:pt x="1073625" y="431800"/>
                      <a:pt x="1079975" y="427990"/>
                    </a:cubicBezTo>
                    <a:lnTo>
                      <a:pt x="1342865" y="251460"/>
                    </a:lnTo>
                    <a:cubicBezTo>
                      <a:pt x="1353025" y="243840"/>
                      <a:pt x="1359375" y="232410"/>
                      <a:pt x="1359375" y="219710"/>
                    </a:cubicBezTo>
                    <a:cubicBezTo>
                      <a:pt x="1359375" y="207010"/>
                      <a:pt x="1353025" y="195580"/>
                      <a:pt x="1341595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399061"/>
            <a:ext cx="1604138" cy="57347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839200" y="6360349"/>
            <a:ext cx="31652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ctr" defTabSz="609630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rgbClr val="000000"/>
                </a:solidFill>
                <a:latin typeface="Lato"/>
              </a:rPr>
              <a:t>© АО «Издательство «Просвещение», </a:t>
            </a:r>
            <a:r>
              <a:rPr lang="en-US" sz="1067" dirty="0" smtClean="0">
                <a:solidFill>
                  <a:srgbClr val="000000"/>
                </a:solidFill>
                <a:latin typeface="Lato"/>
              </a:rPr>
              <a:t>202</a:t>
            </a:r>
            <a:r>
              <a:rPr lang="ru-RU" sz="1067" dirty="0" smtClean="0">
                <a:solidFill>
                  <a:srgbClr val="000000"/>
                </a:solidFill>
                <a:latin typeface="Lato"/>
              </a:rPr>
              <a:t>2</a:t>
            </a:r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193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0BAFB44-28B5-4292-BF95-F75A44F56C76}"/>
              </a:ext>
            </a:extLst>
          </p:cNvPr>
          <p:cNvGrpSpPr/>
          <p:nvPr/>
        </p:nvGrpSpPr>
        <p:grpSpPr>
          <a:xfrm>
            <a:off x="0" y="1"/>
            <a:ext cx="12192000" cy="6890781"/>
            <a:chOff x="0" y="0"/>
            <a:chExt cx="12192000" cy="6890781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94E5DA7-3942-432F-8DF6-FF841BDEFF7C}"/>
                </a:ext>
              </a:extLst>
            </p:cNvPr>
            <p:cNvGrpSpPr/>
            <p:nvPr/>
          </p:nvGrpSpPr>
          <p:grpSpPr>
            <a:xfrm>
              <a:off x="0" y="0"/>
              <a:ext cx="12192000" cy="6890781"/>
              <a:chOff x="0" y="0"/>
              <a:chExt cx="12192000" cy="6890781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2F22991D-DE7D-46A6-BF78-B8A6705AD3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9171" b="10556"/>
              <a:stretch/>
            </p:blipFill>
            <p:spPr>
              <a:xfrm>
                <a:off x="10306050" y="0"/>
                <a:ext cx="1885950" cy="6575510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7F7B664B-B478-4F7F-9F7A-9529A3B0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86475"/>
                <a:ext cx="12192000" cy="804306"/>
              </a:xfrm>
              <a:prstGeom prst="rect">
                <a:avLst/>
              </a:prstGeom>
            </p:spPr>
          </p:pic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0607B3A-EFCF-4265-9898-D4CD79A274C6}"/>
                  </a:ext>
                </a:extLst>
              </p:cNvPr>
              <p:cNvSpPr/>
              <p:nvPr/>
            </p:nvSpPr>
            <p:spPr>
              <a:xfrm>
                <a:off x="1154921" y="3504572"/>
                <a:ext cx="1786259" cy="248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76640A46-8C2E-47C2-9CC1-68E4D744786F}"/>
                  </a:ext>
                </a:extLst>
              </p:cNvPr>
              <p:cNvSpPr/>
              <p:nvPr/>
            </p:nvSpPr>
            <p:spPr>
              <a:xfrm>
                <a:off x="5844365" y="3632451"/>
                <a:ext cx="1786259" cy="248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53433AAB-C22F-45C0-BB50-A4A1BDF00562}"/>
                  </a:ext>
                </a:extLst>
              </p:cNvPr>
              <p:cNvSpPr/>
              <p:nvPr/>
            </p:nvSpPr>
            <p:spPr>
              <a:xfrm>
                <a:off x="8240921" y="3632451"/>
                <a:ext cx="1786259" cy="248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D49F3739-531A-44E4-B25D-3C9B7F860D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047"/>
              <a:stretch/>
            </p:blipFill>
            <p:spPr>
              <a:xfrm>
                <a:off x="10858" y="0"/>
                <a:ext cx="10915446" cy="6086475"/>
              </a:xfrm>
              <a:prstGeom prst="rect">
                <a:avLst/>
              </a:prstGeom>
            </p:spPr>
          </p:pic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482C963-6296-4ABC-8F48-2B81B4DDC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815" y="105535"/>
                <a:ext cx="5117123" cy="967357"/>
              </a:xfrm>
              <a:prstGeom prst="rect">
                <a:avLst/>
              </a:prstGeom>
            </p:spPr>
          </p:pic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E88C4229-985D-478D-8697-2C8E7E5C0E8A}"/>
                  </a:ext>
                </a:extLst>
              </p:cNvPr>
              <p:cNvSpPr/>
              <p:nvPr/>
            </p:nvSpPr>
            <p:spPr>
              <a:xfrm>
                <a:off x="986768" y="743865"/>
                <a:ext cx="3095719" cy="253916"/>
              </a:xfrm>
              <a:prstGeom prst="rect">
                <a:avLst/>
              </a:prstGeom>
              <a:solidFill>
                <a:srgbClr val="E1EDFF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4446"/>
                <a:r>
                  <a:rPr lang="ru-RU" sz="1050" b="1" dirty="0">
                    <a:ln w="0"/>
                    <a:solidFill>
                      <a:srgbClr val="B6C0CE"/>
                    </a:solidFill>
                    <a:latin typeface="Calibri" panose="020F0502020204030204"/>
                  </a:rPr>
                  <a:t>ДОКУМЕНТЫ ОБРАЗОВАТЕЛЬНОЙ ОРГАНИЗАЦИИ</a:t>
                </a:r>
                <a:endParaRPr lang="ru-RU" sz="1050" b="1" dirty="0">
                  <a:ln w="0"/>
                  <a:solidFill>
                    <a:srgbClr val="0055D6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1A71BF77-E5B1-41FD-B112-1DC3AB6D94DE}"/>
                  </a:ext>
                </a:extLst>
              </p:cNvPr>
              <p:cNvSpPr/>
              <p:nvPr/>
            </p:nvSpPr>
            <p:spPr>
              <a:xfrm>
                <a:off x="4420610" y="743865"/>
                <a:ext cx="1468672" cy="253916"/>
              </a:xfrm>
              <a:prstGeom prst="rect">
                <a:avLst/>
              </a:prstGeom>
              <a:solidFill>
                <a:srgbClr val="E1EDFF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4446"/>
                <a:r>
                  <a:rPr lang="ru-RU" sz="1050" b="1" dirty="0">
                    <a:ln w="0"/>
                    <a:solidFill>
                      <a:srgbClr val="0055D6"/>
                    </a:solidFill>
                    <a:latin typeface="Calibri" panose="020F0502020204030204"/>
                  </a:rPr>
                  <a:t>ПРОЧИЕ ДОКУМЕНТЫ</a:t>
                </a:r>
              </a:p>
            </p:txBody>
          </p:sp>
        </p:grp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0F6DFF23-B0F5-48C7-A8BC-9CBBBAAFB2F5}"/>
                </a:ext>
              </a:extLst>
            </p:cNvPr>
            <p:cNvSpPr/>
            <p:nvPr/>
          </p:nvSpPr>
          <p:spPr>
            <a:xfrm>
              <a:off x="1053441" y="4838522"/>
              <a:ext cx="1786259" cy="290146"/>
            </a:xfrm>
            <a:prstGeom prst="roundRect">
              <a:avLst>
                <a:gd name="adj" fmla="val 459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ru-RU" sz="1100" b="1" dirty="0">
                  <a:solidFill>
                    <a:srgbClr val="0055D6"/>
                  </a:solidFill>
                  <a:latin typeface="Calibri" panose="020F0502020204030204"/>
                </a:rPr>
                <a:t>Показать ещё 12 из 32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5517E1D-365D-4F42-B5D0-9D4A0CC94EB8}"/>
                </a:ext>
              </a:extLst>
            </p:cNvPr>
            <p:cNvSpPr/>
            <p:nvPr/>
          </p:nvSpPr>
          <p:spPr>
            <a:xfrm>
              <a:off x="1705708" y="1174963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0949AC6-2169-4F42-A2B9-63923C499AE8}"/>
                </a:ext>
              </a:extLst>
            </p:cNvPr>
            <p:cNvSpPr/>
            <p:nvPr/>
          </p:nvSpPr>
          <p:spPr>
            <a:xfrm>
              <a:off x="1705707" y="2382180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F229516A-2FCC-49CB-8DA5-D9C39F662805}"/>
                </a:ext>
              </a:extLst>
            </p:cNvPr>
            <p:cNvSpPr/>
            <p:nvPr/>
          </p:nvSpPr>
          <p:spPr>
            <a:xfrm>
              <a:off x="1705706" y="3648150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08C996B-501C-4920-8C1F-5762E0D1140C}"/>
                </a:ext>
              </a:extLst>
            </p:cNvPr>
            <p:cNvSpPr/>
            <p:nvPr/>
          </p:nvSpPr>
          <p:spPr>
            <a:xfrm>
              <a:off x="4901390" y="1194191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9AC3573-D968-496D-B730-823610EE8D08}"/>
                </a:ext>
              </a:extLst>
            </p:cNvPr>
            <p:cNvSpPr/>
            <p:nvPr/>
          </p:nvSpPr>
          <p:spPr>
            <a:xfrm>
              <a:off x="8110407" y="1136012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66152B4-3A4B-4523-AC29-B08990C0B455}"/>
                </a:ext>
              </a:extLst>
            </p:cNvPr>
            <p:cNvSpPr/>
            <p:nvPr/>
          </p:nvSpPr>
          <p:spPr>
            <a:xfrm>
              <a:off x="8099181" y="2412984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200B5C27-CF31-4593-8599-9CB907D11217}"/>
                </a:ext>
              </a:extLst>
            </p:cNvPr>
            <p:cNvSpPr/>
            <p:nvPr/>
          </p:nvSpPr>
          <p:spPr>
            <a:xfrm>
              <a:off x="8110407" y="3648892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33053AD-F5F4-4E66-8602-08C587F1F41E}"/>
                </a:ext>
              </a:extLst>
            </p:cNvPr>
            <p:cNvSpPr/>
            <p:nvPr/>
          </p:nvSpPr>
          <p:spPr>
            <a:xfrm>
              <a:off x="4908056" y="3681755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0F6F4FCD-D679-4D25-9701-EC4D11A39A13}"/>
                </a:ext>
              </a:extLst>
            </p:cNvPr>
            <p:cNvSpPr/>
            <p:nvPr/>
          </p:nvSpPr>
          <p:spPr>
            <a:xfrm>
              <a:off x="4908056" y="2437973"/>
              <a:ext cx="2206869" cy="6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DC422CD-E431-4ECA-847B-3519AAB09A1B}"/>
                </a:ext>
              </a:extLst>
            </p:cNvPr>
            <p:cNvSpPr/>
            <p:nvPr/>
          </p:nvSpPr>
          <p:spPr>
            <a:xfrm>
              <a:off x="1684393" y="2422791"/>
              <a:ext cx="1957967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Методические рекомендации о разработке программы воспитания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C3D7AD8-3A27-4B78-9453-3B9B75013A42}"/>
                </a:ext>
              </a:extLst>
            </p:cNvPr>
            <p:cNvSpPr/>
            <p:nvPr/>
          </p:nvSpPr>
          <p:spPr>
            <a:xfrm>
              <a:off x="8085197" y="1146630"/>
              <a:ext cx="2029984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Примерная образовательная программа для нетиповых образовательных организаций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68FDADB-155B-4BF7-BF3D-DE5C88C5B65D}"/>
                </a:ext>
              </a:extLst>
            </p:cNvPr>
            <p:cNvSpPr/>
            <p:nvPr/>
          </p:nvSpPr>
          <p:spPr>
            <a:xfrm>
              <a:off x="1641717" y="3648150"/>
              <a:ext cx="202998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Календарь образовательных событий</a:t>
              </a:r>
              <a:r>
                <a:rPr lang="en-US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 </a:t>
              </a:r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на 2021</a:t>
              </a:r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sym typeface="Symbol" panose="05050102010706020507" pitchFamily="18" charset="2"/>
                </a:rPr>
                <a:t></a:t>
              </a:r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2022 гг.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3907905-F965-475C-9A2A-4B28C74F2C48}"/>
                </a:ext>
              </a:extLst>
            </p:cNvPr>
            <p:cNvSpPr/>
            <p:nvPr/>
          </p:nvSpPr>
          <p:spPr>
            <a:xfrm>
              <a:off x="4796834" y="1139877"/>
              <a:ext cx="2029984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Примерная образовательная программа начального общего образования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2DBCFE83-F007-4395-A2C9-1F22AD5011E9}"/>
                </a:ext>
              </a:extLst>
            </p:cNvPr>
            <p:cNvSpPr/>
            <p:nvPr/>
          </p:nvSpPr>
          <p:spPr>
            <a:xfrm>
              <a:off x="4874288" y="2388669"/>
              <a:ext cx="2029984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Примерная образовательная программа основного общего образования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CE86559-7B55-4F58-9B70-8E56929C85C1}"/>
                </a:ext>
              </a:extLst>
            </p:cNvPr>
            <p:cNvSpPr/>
            <p:nvPr/>
          </p:nvSpPr>
          <p:spPr>
            <a:xfrm>
              <a:off x="4890162" y="3639773"/>
              <a:ext cx="2029984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Примерная образовательная программа среднего общего образования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093A201-4C93-4AB8-84A8-D4E72AD2172A}"/>
                </a:ext>
              </a:extLst>
            </p:cNvPr>
            <p:cNvSpPr/>
            <p:nvPr/>
          </p:nvSpPr>
          <p:spPr>
            <a:xfrm>
              <a:off x="1711161" y="1162796"/>
              <a:ext cx="166173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Примерная программа воспитания (2020)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195EF3C6-6512-4600-A2E5-F2658D901DC9}"/>
                </a:ext>
              </a:extLst>
            </p:cNvPr>
            <p:cNvSpPr/>
            <p:nvPr/>
          </p:nvSpPr>
          <p:spPr>
            <a:xfrm>
              <a:off x="8065413" y="2363045"/>
              <a:ext cx="2059296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Федеральный закон от 5.04.2021 №85-ФЗ «О внесении изменений в ФЗ «Об образовании в РФ»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82C4E07D-6E4F-4016-AA7B-2A72F4E8C85B}"/>
                </a:ext>
              </a:extLst>
            </p:cNvPr>
            <p:cNvSpPr/>
            <p:nvPr/>
          </p:nvSpPr>
          <p:spPr>
            <a:xfrm>
              <a:off x="8094724" y="3639773"/>
              <a:ext cx="221799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just" defTabSz="914446"/>
              <a:r>
                <a:rPr lang="ru-RU" sz="11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Федеральный закон от 24.03.2021 № 51-ФЗ «О внесении изменений в ФЗ «Об образовании в Российской Федерации»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C71C7F-108A-49D9-8B85-C3947AB65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6" y="1090199"/>
            <a:ext cx="468065" cy="57608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D1ABC28-9481-4971-BFE1-CF9C5063C094}"/>
              </a:ext>
            </a:extLst>
          </p:cNvPr>
          <p:cNvSpPr/>
          <p:nvPr/>
        </p:nvSpPr>
        <p:spPr>
          <a:xfrm>
            <a:off x="90193" y="2919430"/>
            <a:ext cx="390821" cy="35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5845FF-0C7C-4B0A-9206-E8DB3191DAB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5094" y1="30435" x2="65094" y2="30435"/>
                        <a14:foregroundMark x1="65094" y1="29565" x2="65094" y2="29565"/>
                        <a14:foregroundMark x1="48113" y1="44348" x2="48113" y2="44348"/>
                        <a14:foregroundMark x1="43396" y1="53913" x2="43396" y2="53913"/>
                        <a14:foregroundMark x1="45283" y1="62609" x2="45283" y2="62609"/>
                        <a14:backgroundMark x1="40566" y1="38261" x2="40566" y2="38261"/>
                        <a14:backgroundMark x1="52830" y1="28696" x2="52830" y2="28696"/>
                        <a14:backgroundMark x1="63208" y1="31304" x2="63208" y2="31304"/>
                        <a14:backgroundMark x1="64151" y1="40000" x2="64151" y2="40000"/>
                        <a14:backgroundMark x1="43396" y1="38261" x2="43396" y2="38261"/>
                        <a14:backgroundMark x1="43396" y1="49565" x2="43396" y2="49565"/>
                        <a14:backgroundMark x1="45283" y1="66957" x2="45283" y2="66957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24" y="2919430"/>
            <a:ext cx="317783" cy="34476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967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86364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837119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417" r="6417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5740401" y="1548492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ru-RU" sz="1867" spc="31" dirty="0">
                <a:solidFill>
                  <a:srgbClr val="14110F"/>
                </a:solidFill>
                <a:latin typeface="Lato"/>
              </a:rPr>
              <a:t>С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опровождение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проектной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деятельности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867" spc="31" dirty="0">
                <a:solidFill>
                  <a:srgbClr val="14110F"/>
                </a:solidFill>
                <a:latin typeface="Lato"/>
              </a:rPr>
              <a:t>педагогов и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школьников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867" spc="31" dirty="0" smtClean="0">
                <a:solidFill>
                  <a:srgbClr val="14110F"/>
                </a:solidFill>
                <a:latin typeface="Lato"/>
              </a:rPr>
              <a:t>5 - 1</a:t>
            </a:r>
            <a:r>
              <a:rPr lang="en-US" sz="1867" spc="31" dirty="0" smtClean="0">
                <a:solidFill>
                  <a:srgbClr val="14110F"/>
                </a:solidFill>
                <a:latin typeface="Lato"/>
              </a:rPr>
              <a:t>1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классов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40401" y="786492"/>
            <a:ext cx="54070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b="1" spc="-32" dirty="0">
                <a:solidFill>
                  <a:srgbClr val="243D6D"/>
                </a:solidFill>
                <a:latin typeface="Lato"/>
              </a:rPr>
              <a:t>Лаборатория проектов</a:t>
            </a:r>
            <a:endParaRPr lang="en-US" sz="3200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11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schemeClr val="bg1"/>
              </a:solidFill>
            </a:endParaRPr>
          </a:p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chemeClr val="bg1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», 2021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40400" y="2421835"/>
            <a:ext cx="387943" cy="453735"/>
          </a:xfrm>
          <a:prstGeom prst="rect">
            <a:avLst/>
          </a:prstGeom>
        </p:spPr>
      </p:pic>
      <p:sp>
        <p:nvSpPr>
          <p:cNvPr id="14" name="TextBox 10"/>
          <p:cNvSpPr txBox="1"/>
          <p:nvPr/>
        </p:nvSpPr>
        <p:spPr>
          <a:xfrm>
            <a:off x="6350000" y="4851400"/>
            <a:ext cx="5717079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ru-RU" sz="1867" spc="31" dirty="0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867" spc="31" dirty="0">
                <a:solidFill>
                  <a:srgbClr val="14110F"/>
                </a:solidFill>
                <a:latin typeface="Lato Bold"/>
              </a:rPr>
              <a:t>:</a:t>
            </a:r>
            <a:endParaRPr lang="ru-RU" sz="1867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endParaRPr lang="en-US" sz="1867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Обучающий подход к проектной деятельности</a:t>
            </a:r>
          </a:p>
          <a:p>
            <a:pPr>
              <a:lnSpc>
                <a:spcPts val="2193"/>
              </a:lnSpc>
            </a:pP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Развитие предпрофессиональных компетенций </a:t>
            </a:r>
            <a:endParaRPr lang="en-US" sz="1867" b="1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40401" y="4851400"/>
            <a:ext cx="387943" cy="453735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6363161" y="2476568"/>
            <a:ext cx="5717079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867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867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867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ru-RU" sz="1867" spc="31" dirty="0">
                <a:solidFill>
                  <a:srgbClr val="14110F"/>
                </a:solidFill>
                <a:latin typeface="Lato"/>
              </a:rPr>
              <a:t>развить самостоятельность учащихся при формировании проектных компетенций и дать педагогу отработанный алгоритм организации проектной деятельности и механизм объективной оценки</a:t>
            </a: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16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A671A-7741-45D3-9927-C28731080D7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463" y="261785"/>
            <a:ext cx="1416923" cy="506550"/>
          </a:xfrm>
          <a:prstGeom prst="rect">
            <a:avLst/>
          </a:prstGeom>
        </p:spPr>
      </p:pic>
      <p:sp>
        <p:nvSpPr>
          <p:cNvPr id="11" name="Текст 4"/>
          <p:cNvSpPr txBox="1">
            <a:spLocks/>
          </p:cNvSpPr>
          <p:nvPr/>
        </p:nvSpPr>
        <p:spPr>
          <a:xfrm>
            <a:off x="543463" y="4021374"/>
            <a:ext cx="3576800" cy="1182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Обязательность организации проектной деятельности в школе (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ФГОСы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Обязательность развития информационно-образовательной среды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 защиты индивидуального проекта – в аттестат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Текст 6"/>
          <p:cNvSpPr txBox="1">
            <a:spLocks/>
          </p:cNvSpPr>
          <p:nvPr/>
        </p:nvSpPr>
        <p:spPr>
          <a:xfrm>
            <a:off x="4363749" y="3990424"/>
            <a:ext cx="3576800" cy="1462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Недостаточность проектных компетенций у учителей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«Дополнительная» нагрузка учителя (нет времени подготовить достаточный массив материалов)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инструментов информационно-образовательной среды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05171" y="367505"/>
            <a:ext cx="666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3200" b="1" spc="-32" dirty="0">
                <a:solidFill>
                  <a:srgbClr val="243D6D"/>
                </a:solidFill>
                <a:latin typeface="Lato"/>
              </a:rPr>
              <a:t>Лаборатория проектов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06620" y="1230946"/>
            <a:ext cx="327890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– 11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классы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150+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проектов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24/7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937" y="1273492"/>
            <a:ext cx="1933230" cy="1877597"/>
          </a:xfrm>
          <a:prstGeom prst="rect">
            <a:avLst/>
          </a:prstGeom>
        </p:spPr>
      </p:pic>
      <p:sp>
        <p:nvSpPr>
          <p:cNvPr id="17" name="Текст 6"/>
          <p:cNvSpPr txBox="1">
            <a:spLocks/>
          </p:cNvSpPr>
          <p:nvPr/>
        </p:nvSpPr>
        <p:spPr>
          <a:xfrm>
            <a:off x="8261208" y="3919697"/>
            <a:ext cx="3576800" cy="146253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57189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Обучающий алгоритм по овладению проектными компетенциями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Практическая отработка проектных компетенций на значительном объеме готового контента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Единые критерии оценивания и самооценки 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19484" y="6321429"/>
            <a:ext cx="9830124" cy="400046"/>
            <a:chOff x="219484" y="6321429"/>
            <a:chExt cx="9830124" cy="400046"/>
          </a:xfrm>
        </p:grpSpPr>
        <p:sp>
          <p:nvSpPr>
            <p:cNvPr id="19" name="TextBox 33"/>
            <p:cNvSpPr txBox="1"/>
            <p:nvPr/>
          </p:nvSpPr>
          <p:spPr>
            <a:xfrm>
              <a:off x="219484" y="6321429"/>
              <a:ext cx="3031716" cy="367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9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9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© АО «</a:t>
              </a:r>
              <a:r>
                <a:rPr kumimoji="0" lang="en-US" sz="10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Издательство</a:t>
              </a: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«</a:t>
              </a:r>
              <a:r>
                <a:rPr kumimoji="0" lang="en-US" sz="10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Просвещение</a:t>
              </a: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», 2021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242538" y="6356350"/>
              <a:ext cx="3807070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34" y="992854"/>
            <a:ext cx="5913458" cy="284888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852892" y="3157140"/>
            <a:ext cx="289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Больше информации на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лендинге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A671A-7741-45D3-9927-C28731080D7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463" y="261785"/>
            <a:ext cx="1416923" cy="506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49962" y="244912"/>
            <a:ext cx="8850722" cy="94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32" dirty="0">
                <a:solidFill>
                  <a:srgbClr val="243D6D"/>
                </a:solidFill>
                <a:latin typeface="Lato"/>
              </a:rPr>
              <a:t>Лаборатория проектов</a:t>
            </a:r>
          </a:p>
          <a:p>
            <a:pPr marR="0" indent="0" fontAlgn="auto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сервис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обучения и сопровождения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проектной 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951152" y="1398602"/>
            <a:ext cx="5565863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66" b="0" i="0" u="none" strike="noStrike" kern="1200" cap="none" spc="31" normalizeH="0" baseline="0" noProof="0" dirty="0" smtClean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проверенный образовательный контент</a:t>
            </a:r>
          </a:p>
          <a:p>
            <a:pPr marL="285750" marR="0" lvl="0" indent="-28575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дифференцированный подход в проектной деятельности</a:t>
            </a:r>
          </a:p>
          <a:p>
            <a:pPr marL="285750" marR="0" lvl="0" indent="-28575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обеспечивает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коммуникацию учитель-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ученик</a:t>
            </a:r>
            <a:endParaRPr kumimoji="0" lang="en-US" sz="1566" b="0" i="0" u="none" strike="noStrike" kern="1200" cap="none" spc="31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15" y="2041818"/>
            <a:ext cx="5348378" cy="4974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02715" y="4613744"/>
            <a:ext cx="534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87C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аналогов на рынке цифровых образовательных продуктов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95662" y="3188465"/>
            <a:ext cx="3991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вида проектов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уровня сложности проектов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19484" y="6321429"/>
            <a:ext cx="9830124" cy="400046"/>
            <a:chOff x="219484" y="6321429"/>
            <a:chExt cx="9830124" cy="400046"/>
          </a:xfrm>
        </p:grpSpPr>
        <p:sp>
          <p:nvSpPr>
            <p:cNvPr id="15" name="TextBox 33"/>
            <p:cNvSpPr txBox="1"/>
            <p:nvPr/>
          </p:nvSpPr>
          <p:spPr>
            <a:xfrm>
              <a:off x="219484" y="6321429"/>
              <a:ext cx="3031716" cy="367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9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9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© АО «</a:t>
              </a:r>
              <a:r>
                <a:rPr kumimoji="0" lang="en-US" sz="10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Издательство</a:t>
              </a: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«</a:t>
              </a:r>
              <a:r>
                <a:rPr kumimoji="0" lang="en-US" sz="10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Просвещение</a:t>
              </a: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», 2021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242538" y="6356350"/>
              <a:ext cx="3807070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8853773" y="6094283"/>
            <a:ext cx="289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 action="ppaction://hlinksldjump"/>
              </a:rPr>
              <a:t>Краткая инструкция пользователя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034" y="2959234"/>
            <a:ext cx="4315224" cy="32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5577" y="457769"/>
            <a:ext cx="5422320" cy="1926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19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243D6D"/>
                </a:solidFill>
                <a:latin typeface="Lato Bold"/>
              </a:rPr>
              <a:t>Возможность выбора из каталога готовых проектов в три простых шага</a:t>
            </a:r>
            <a:r>
              <a:rPr lang="ru-RU" dirty="0" smtClean="0">
                <a:solidFill>
                  <a:srgbClr val="243D6D"/>
                </a:solidFill>
                <a:latin typeface="Lato Bold"/>
              </a:rPr>
              <a:t>:</a:t>
            </a:r>
            <a:endParaRPr lang="ru-RU" dirty="0">
              <a:solidFill>
                <a:srgbClr val="243D6D"/>
              </a:solidFill>
              <a:latin typeface="Lato Bold"/>
            </a:endParaRPr>
          </a:p>
          <a:p>
            <a:pPr marL="480069" lvl="1" indent="-285750">
              <a:lnSpc>
                <a:spcPts val="2519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3D6D"/>
                </a:solidFill>
                <a:latin typeface="Lato"/>
              </a:rPr>
              <a:t>Выбор класса</a:t>
            </a:r>
          </a:p>
          <a:p>
            <a:pPr marL="480069" lvl="1" indent="-285750">
              <a:lnSpc>
                <a:spcPts val="2519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3D6D"/>
                </a:solidFill>
                <a:latin typeface="Lato"/>
              </a:rPr>
              <a:t>Направления</a:t>
            </a:r>
          </a:p>
          <a:p>
            <a:pPr marL="480069" lvl="1" indent="-285750">
              <a:lnSpc>
                <a:spcPts val="2519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3D6D"/>
                </a:solidFill>
                <a:latin typeface="Lato"/>
              </a:rPr>
              <a:t>Уровня сложности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15" y="937809"/>
            <a:ext cx="3788229" cy="22653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89" y="2702642"/>
            <a:ext cx="3553603" cy="21289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23" y="4279840"/>
            <a:ext cx="3909321" cy="244735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577" y="2470508"/>
            <a:ext cx="4867249" cy="43167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596391"/>
            <a:ext cx="27542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46"/>
            <a:r>
              <a:rPr lang="ru-RU" sz="110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© АО «Издательство «Просвещение» 2021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0189" y="300454"/>
            <a:ext cx="1416923" cy="5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9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A671A-7741-45D3-9927-C28731080D7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75" t="4137" r="3009" b="24166"/>
          <a:stretch/>
        </p:blipFill>
        <p:spPr>
          <a:xfrm>
            <a:off x="806406" y="4125125"/>
            <a:ext cx="4765963" cy="2253001"/>
          </a:xfrm>
          <a:prstGeom prst="roundRect">
            <a:avLst>
              <a:gd name="adj" fmla="val 12230"/>
            </a:avLst>
          </a:prstGeom>
          <a:solidFill>
            <a:srgbClr val="FFFFFF">
              <a:shade val="85000"/>
            </a:srgbClr>
          </a:solidFill>
          <a:ln w="53975">
            <a:solidFill>
              <a:srgbClr val="2C4F8F"/>
            </a:solidFill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572" t="2780" r="8261" b="27818"/>
          <a:stretch/>
        </p:blipFill>
        <p:spPr>
          <a:xfrm>
            <a:off x="6183480" y="4125125"/>
            <a:ext cx="4807833" cy="2231225"/>
          </a:xfrm>
          <a:prstGeom prst="roundRect">
            <a:avLst>
              <a:gd name="adj" fmla="val 10863"/>
            </a:avLst>
          </a:prstGeom>
          <a:solidFill>
            <a:srgbClr val="FFFFFF">
              <a:shade val="85000"/>
            </a:srgbClr>
          </a:solidFill>
          <a:ln w="53975">
            <a:solidFill>
              <a:srgbClr val="2C4F8F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830382" y="234568"/>
            <a:ext cx="838786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fontAlgn="auto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32" dirty="0">
                <a:solidFill>
                  <a:srgbClr val="243D6D"/>
                </a:solidFill>
                <a:latin typeface="Lato"/>
              </a:rPr>
              <a:t>Эксперты – гарантия качества сервиса</a:t>
            </a:r>
            <a:endParaRPr lang="en-US" sz="3200" b="1" spc="-32" dirty="0">
              <a:solidFill>
                <a:srgbClr val="243D6D"/>
              </a:solidFill>
              <a:latin typeface="Lato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9340" t="24130" r="9652" b="14493"/>
          <a:stretch/>
        </p:blipFill>
        <p:spPr>
          <a:xfrm>
            <a:off x="2580649" y="821707"/>
            <a:ext cx="7401551" cy="3135588"/>
          </a:xfrm>
          <a:prstGeom prst="roundRect">
            <a:avLst>
              <a:gd name="adj" fmla="val 12230"/>
            </a:avLst>
          </a:prstGeom>
          <a:solidFill>
            <a:srgbClr val="FFFFFF">
              <a:shade val="85000"/>
            </a:srgbClr>
          </a:solidFill>
          <a:ln w="53975">
            <a:solidFill>
              <a:srgbClr val="2C4F8F"/>
            </a:solidFill>
          </a:ln>
          <a:effectLst/>
        </p:spPr>
      </p:pic>
      <p:grpSp>
        <p:nvGrpSpPr>
          <p:cNvPr id="15" name="Группа 14"/>
          <p:cNvGrpSpPr/>
          <p:nvPr/>
        </p:nvGrpSpPr>
        <p:grpSpPr>
          <a:xfrm>
            <a:off x="958834" y="6389014"/>
            <a:ext cx="9137393" cy="343349"/>
            <a:chOff x="219484" y="6321429"/>
            <a:chExt cx="9830124" cy="400046"/>
          </a:xfrm>
        </p:grpSpPr>
        <p:sp>
          <p:nvSpPr>
            <p:cNvPr id="16" name="TextBox 33"/>
            <p:cNvSpPr txBox="1"/>
            <p:nvPr/>
          </p:nvSpPr>
          <p:spPr>
            <a:xfrm>
              <a:off x="219484" y="6321429"/>
              <a:ext cx="3031716" cy="367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9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9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© АО «</a:t>
              </a:r>
              <a:r>
                <a:rPr kumimoji="0" lang="en-US" sz="10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Издательство</a:t>
              </a: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«</a:t>
              </a:r>
              <a:r>
                <a:rPr kumimoji="0" lang="en-US" sz="10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Просвещение</a:t>
              </a: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», 2021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242538" y="6356350"/>
              <a:ext cx="3807070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0373" y="263549"/>
            <a:ext cx="1416923" cy="5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16632" y="1840694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362" r="6362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86413" y="2362200"/>
            <a:ext cx="387943" cy="4537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07745" y="1558566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ru-RU" sz="1867" spc="31" dirty="0">
                <a:solidFill>
                  <a:srgbClr val="14110F"/>
                </a:solidFill>
                <a:latin typeface="Lato"/>
              </a:rPr>
              <a:t>Сервис для эффективного заучивания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стихотворений</a:t>
            </a:r>
            <a:endParaRPr lang="en-US" sz="1867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7745" y="768127"/>
            <a:ext cx="54070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600" b="1" spc="-32" dirty="0">
                <a:solidFill>
                  <a:srgbClr val="243D6D"/>
                </a:solidFill>
                <a:latin typeface="Lato"/>
              </a:rPr>
              <a:t>Учим стихи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56411" y="2424103"/>
            <a:ext cx="540702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867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867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помочь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школьникам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867" spc="31" dirty="0">
                <a:solidFill>
                  <a:srgbClr val="14110F"/>
                </a:solidFill>
                <a:latin typeface="Lato"/>
              </a:rPr>
              <a:t>легко и успешно заучить стихотворение с опорой на:</a:t>
            </a:r>
          </a:p>
          <a:p>
            <a:pPr>
              <a:lnSpc>
                <a:spcPts val="2193"/>
              </a:lnSpc>
            </a:pPr>
            <a:endParaRPr lang="en-US" sz="1600" spc="31" dirty="0">
              <a:solidFill>
                <a:srgbClr val="14110F"/>
              </a:solidFill>
              <a:latin typeface="Lato"/>
            </a:endParaRP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867" spc="31" dirty="0">
                <a:solidFill>
                  <a:srgbClr val="14110F"/>
                </a:solidFill>
                <a:latin typeface="Lato"/>
              </a:rPr>
              <a:t>определение эмоционального тона    </a:t>
            </a: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867" spc="31" dirty="0">
                <a:solidFill>
                  <a:srgbClr val="14110F"/>
                </a:solidFill>
                <a:latin typeface="Lato"/>
              </a:rPr>
              <a:t>осмысление содержания</a:t>
            </a: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867" spc="31" dirty="0">
                <a:solidFill>
                  <a:srgbClr val="14110F"/>
                </a:solidFill>
                <a:latin typeface="Lato"/>
              </a:rPr>
              <a:t>восприятие смысловых фрагментов </a:t>
            </a:r>
            <a:endParaRPr lang="en-US" sz="18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16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schemeClr val="bg1"/>
              </a:solidFill>
            </a:endParaRPr>
          </a:p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chemeClr val="bg1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», 2021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5943600" y="5038229"/>
            <a:ext cx="62484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ru-RU" sz="1867" spc="31" dirty="0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867" spc="31" dirty="0">
                <a:solidFill>
                  <a:srgbClr val="14110F"/>
                </a:solidFill>
                <a:latin typeface="Lato Bold"/>
              </a:rPr>
              <a:t>:</a:t>
            </a:r>
            <a:endParaRPr lang="ru-RU" sz="1867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endParaRPr lang="en-US" sz="1867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И</a:t>
            </a:r>
            <a:r>
              <a:rPr lang="en-US" sz="1867" b="1" spc="31" dirty="0" err="1">
                <a:solidFill>
                  <a:srgbClr val="14110F"/>
                </a:solidFill>
                <a:latin typeface="Lato Bold"/>
              </a:rPr>
              <a:t>нтерес</a:t>
            </a:r>
            <a:r>
              <a:rPr lang="en-US" sz="1867" b="1" spc="31" dirty="0">
                <a:solidFill>
                  <a:srgbClr val="14110F"/>
                </a:solidFill>
                <a:latin typeface="Lato Bold"/>
              </a:rPr>
              <a:t> к </a:t>
            </a:r>
            <a:r>
              <a:rPr lang="en-US" sz="1867" b="1" spc="31" dirty="0" err="1">
                <a:solidFill>
                  <a:srgbClr val="14110F"/>
                </a:solidFill>
                <a:latin typeface="Lato Bold"/>
              </a:rPr>
              <a:t>чтению</a:t>
            </a: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 стихов наизусть</a:t>
            </a:r>
          </a:p>
          <a:p>
            <a:pPr>
              <a:lnSpc>
                <a:spcPts val="2193"/>
              </a:lnSpc>
            </a:pP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Р</a:t>
            </a:r>
            <a:r>
              <a:rPr lang="en-US" sz="1867" b="1" spc="31" dirty="0" err="1">
                <a:solidFill>
                  <a:srgbClr val="14110F"/>
                </a:solidFill>
                <a:latin typeface="Lato Bold"/>
              </a:rPr>
              <a:t>асшир</a:t>
            </a:r>
            <a:r>
              <a:rPr lang="ru-RU" sz="1867" b="1" spc="31" dirty="0" err="1">
                <a:solidFill>
                  <a:srgbClr val="14110F"/>
                </a:solidFill>
                <a:latin typeface="Lato Bold"/>
              </a:rPr>
              <a:t>ение</a:t>
            </a:r>
            <a:r>
              <a:rPr lang="en-US" sz="1867" b="1" spc="31" dirty="0">
                <a:solidFill>
                  <a:srgbClr val="14110F"/>
                </a:solidFill>
                <a:latin typeface="Lato Bold"/>
              </a:rPr>
              <a:t> </a:t>
            </a:r>
            <a:r>
              <a:rPr lang="en-US" sz="1867" b="1" spc="31" dirty="0" err="1">
                <a:solidFill>
                  <a:srgbClr val="14110F"/>
                </a:solidFill>
                <a:latin typeface="Lato Bold"/>
              </a:rPr>
              <a:t>словарн</a:t>
            </a: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ого</a:t>
            </a:r>
            <a:r>
              <a:rPr lang="en-US" sz="1867" b="1" spc="31" dirty="0">
                <a:solidFill>
                  <a:srgbClr val="14110F"/>
                </a:solidFill>
                <a:latin typeface="Lato Bold"/>
              </a:rPr>
              <a:t> </a:t>
            </a:r>
            <a:r>
              <a:rPr lang="en-US" sz="1867" b="1" spc="31" dirty="0" err="1">
                <a:solidFill>
                  <a:srgbClr val="14110F"/>
                </a:solidFill>
                <a:latin typeface="Lato Bold"/>
              </a:rPr>
              <a:t>запас</a:t>
            </a: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а </a:t>
            </a:r>
          </a:p>
          <a:p>
            <a:pPr>
              <a:lnSpc>
                <a:spcPts val="2193"/>
              </a:lnSpc>
            </a:pP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Эффективная организация школьных мероприятий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86343" y="5038229"/>
            <a:ext cx="387943" cy="4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2" y="1568037"/>
            <a:ext cx="7067913" cy="4292821"/>
          </a:xfrm>
          <a:prstGeom prst="rect">
            <a:avLst/>
          </a:prstGeom>
          <a:ln>
            <a:solidFill>
              <a:srgbClr val="0070BD"/>
            </a:solidFill>
          </a:ln>
        </p:spPr>
      </p:pic>
      <p:sp>
        <p:nvSpPr>
          <p:cNvPr id="13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17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4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rgbClr val="000000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rgbClr val="000000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rgbClr val="000000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rgbClr val="000000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rgbClr val="000000"/>
                </a:solidFill>
                <a:latin typeface="Lato"/>
              </a:rPr>
              <a:t>», 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9620" y="1380418"/>
            <a:ext cx="3569320" cy="519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endParaRPr lang="ru-RU" sz="18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ru-RU" sz="18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ru-RU" sz="18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r>
              <a:rPr lang="ru-RU" b="1" i="1" spc="31" dirty="0">
                <a:solidFill>
                  <a:schemeClr val="tx2"/>
                </a:solidFill>
                <a:latin typeface="Bookman Old Style" panose="02050604050505020204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Бразды пушистые взрывая,</a:t>
            </a:r>
          </a:p>
          <a:p>
            <a:pPr>
              <a:lnSpc>
                <a:spcPts val="2193"/>
              </a:lnSpc>
            </a:pPr>
            <a:endParaRPr lang="ru-RU" b="1" i="1" spc="31" dirty="0">
              <a:solidFill>
                <a:schemeClr val="tx2"/>
              </a:solidFill>
              <a:latin typeface="Bookman Old Style" panose="02050604050505020204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>
              <a:lnSpc>
                <a:spcPts val="2193"/>
              </a:lnSpc>
            </a:pPr>
            <a:r>
              <a:rPr lang="ru-RU" b="1" i="1" spc="31" dirty="0">
                <a:solidFill>
                  <a:schemeClr val="tx2"/>
                </a:solidFill>
                <a:latin typeface="Bookman Old Style" panose="02050604050505020204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Летит кибитка удалая.</a:t>
            </a:r>
          </a:p>
          <a:p>
            <a:pPr>
              <a:lnSpc>
                <a:spcPts val="2193"/>
              </a:lnSpc>
            </a:pPr>
            <a:endParaRPr lang="ru-RU" b="1" i="1" spc="31" dirty="0">
              <a:solidFill>
                <a:schemeClr val="tx2"/>
              </a:solidFill>
              <a:latin typeface="Bookman Old Style" panose="02050604050505020204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>
              <a:lnSpc>
                <a:spcPts val="2193"/>
              </a:lnSpc>
            </a:pPr>
            <a:r>
              <a:rPr lang="ru-RU" b="1" i="1" spc="31" dirty="0">
                <a:solidFill>
                  <a:schemeClr val="tx2"/>
                </a:solidFill>
                <a:latin typeface="Bookman Old Style" panose="02050604050505020204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Ямщик сидит на облучке</a:t>
            </a:r>
          </a:p>
          <a:p>
            <a:pPr>
              <a:lnSpc>
                <a:spcPts val="2193"/>
              </a:lnSpc>
            </a:pPr>
            <a:endParaRPr lang="ru-RU" b="1" i="1" spc="31" dirty="0">
              <a:solidFill>
                <a:schemeClr val="tx2"/>
              </a:solidFill>
              <a:latin typeface="Bookman Old Style" panose="02050604050505020204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>
              <a:lnSpc>
                <a:spcPts val="2193"/>
              </a:lnSpc>
            </a:pPr>
            <a:r>
              <a:rPr lang="ru-RU" b="1" i="1" spc="31" dirty="0">
                <a:solidFill>
                  <a:schemeClr val="tx2"/>
                </a:solidFill>
                <a:latin typeface="Bookman Old Style" panose="02050604050505020204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В тулупе, в красном кушаке.</a:t>
            </a:r>
          </a:p>
          <a:p>
            <a:pPr>
              <a:lnSpc>
                <a:spcPts val="2193"/>
              </a:lnSpc>
            </a:pPr>
            <a:endParaRPr lang="ru-RU" b="1" spc="3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lnSpc>
                <a:spcPts val="2193"/>
              </a:lnSpc>
            </a:pPr>
            <a:endParaRPr lang="ru-RU" sz="1200" b="1" spc="3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lnSpc>
                <a:spcPts val="2193"/>
              </a:lnSpc>
            </a:pPr>
            <a:r>
              <a:rPr lang="ru-RU" sz="1200" b="1" spc="31" dirty="0">
                <a:solidFill>
                  <a:schemeClr val="tx2"/>
                </a:solidFill>
                <a:latin typeface="Bookman Old Style" panose="02050604050505020204" pitchFamily="18" charset="0"/>
              </a:rPr>
              <a:t>А.С. Пушкин, «Евгений Онегин»</a:t>
            </a:r>
          </a:p>
          <a:p>
            <a:pPr marL="388639" lvl="1" indent="-194320">
              <a:lnSpc>
                <a:spcPts val="2519"/>
              </a:lnSpc>
              <a:buFont typeface="Arial"/>
              <a:buChar char="•"/>
            </a:pPr>
            <a:endParaRPr lang="en-US" sz="1600" dirty="0">
              <a:solidFill>
                <a:srgbClr val="243D6D"/>
              </a:solidFill>
              <a:latin typeface="Lato Bold"/>
            </a:endParaRPr>
          </a:p>
          <a:p>
            <a:pPr>
              <a:lnSpc>
                <a:spcPts val="2519"/>
              </a:lnSpc>
            </a:pPr>
            <a:endParaRPr lang="ru-RU" dirty="0">
              <a:solidFill>
                <a:srgbClr val="243D6D"/>
              </a:solidFill>
              <a:latin typeface="Lato"/>
            </a:endParaRPr>
          </a:p>
          <a:p>
            <a:pPr>
              <a:lnSpc>
                <a:spcPts val="2519"/>
              </a:lnSpc>
            </a:pPr>
            <a:endParaRPr lang="en-US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9906" y="359111"/>
            <a:ext cx="1002938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lnSpc>
                <a:spcPct val="85000"/>
              </a:lnSpc>
              <a:defRPr/>
            </a:pPr>
            <a:r>
              <a:rPr lang="ru-RU" sz="2800" b="1" spc="-32" dirty="0">
                <a:solidFill>
                  <a:srgbClr val="243D6D"/>
                </a:solidFill>
                <a:latin typeface="Lato"/>
              </a:rPr>
              <a:t>Цифровой сервис «</a:t>
            </a:r>
            <a:r>
              <a:rPr lang="en-US" sz="2800" b="1" spc="-32" dirty="0">
                <a:solidFill>
                  <a:srgbClr val="243D6D"/>
                </a:solidFill>
                <a:latin typeface="Lato"/>
              </a:rPr>
              <a:t>Учим стихи</a:t>
            </a:r>
            <a:r>
              <a:rPr lang="ru-RU" sz="2800" b="1" spc="-32" dirty="0">
                <a:solidFill>
                  <a:srgbClr val="243D6D"/>
                </a:solidFill>
                <a:latin typeface="Lato"/>
              </a:rPr>
              <a:t>»</a:t>
            </a:r>
            <a:endParaRPr lang="en-US" sz="24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355435" y="999863"/>
            <a:ext cx="10587600" cy="1425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/>
          <p:cNvGrpSpPr/>
          <p:nvPr/>
        </p:nvGrpSpPr>
        <p:grpSpPr>
          <a:xfrm>
            <a:off x="355435" y="319904"/>
            <a:ext cx="1268960" cy="438775"/>
            <a:chOff x="254665" y="195486"/>
            <a:chExt cx="951720" cy="32908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93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5" y="1598794"/>
            <a:ext cx="7314096" cy="4359201"/>
          </a:xfrm>
          <a:prstGeom prst="rect">
            <a:avLst/>
          </a:prstGeom>
          <a:ln>
            <a:solidFill>
              <a:srgbClr val="0070BD"/>
            </a:solidFill>
          </a:ln>
        </p:spPr>
      </p:pic>
      <p:sp>
        <p:nvSpPr>
          <p:cNvPr id="13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18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4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rgbClr val="000000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rgbClr val="000000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rgbClr val="000000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rgbClr val="000000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rgbClr val="000000"/>
                </a:solidFill>
                <a:latin typeface="Lato"/>
              </a:rPr>
              <a:t>», 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9620" y="1380418"/>
            <a:ext cx="3569320" cy="519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endParaRPr lang="ru-RU" sz="18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ru-RU" sz="18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ru-RU" sz="18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r>
              <a:rPr lang="ru-RU" b="1" i="1" spc="31" dirty="0">
                <a:solidFill>
                  <a:schemeClr val="tx2"/>
                </a:solidFill>
                <a:latin typeface="Bookman Old Style" panose="02050604050505020204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Бразды пушистые взрывая,</a:t>
            </a:r>
          </a:p>
          <a:p>
            <a:pPr>
              <a:lnSpc>
                <a:spcPts val="2193"/>
              </a:lnSpc>
            </a:pPr>
            <a:endParaRPr lang="ru-RU" b="1" i="1" spc="31" dirty="0">
              <a:solidFill>
                <a:schemeClr val="tx2"/>
              </a:solidFill>
              <a:latin typeface="Bookman Old Style" panose="02050604050505020204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>
              <a:lnSpc>
                <a:spcPts val="2193"/>
              </a:lnSpc>
            </a:pPr>
            <a:r>
              <a:rPr lang="ru-RU" b="1" i="1" spc="31" dirty="0">
                <a:solidFill>
                  <a:schemeClr val="tx2"/>
                </a:solidFill>
                <a:latin typeface="Bookman Old Style" panose="02050604050505020204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Летит кибитка удалая.</a:t>
            </a:r>
          </a:p>
          <a:p>
            <a:pPr>
              <a:lnSpc>
                <a:spcPts val="2193"/>
              </a:lnSpc>
            </a:pPr>
            <a:endParaRPr lang="ru-RU" b="1" i="1" spc="31" dirty="0">
              <a:solidFill>
                <a:schemeClr val="tx2"/>
              </a:solidFill>
              <a:latin typeface="Bookman Old Style" panose="02050604050505020204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>
              <a:lnSpc>
                <a:spcPts val="2193"/>
              </a:lnSpc>
            </a:pPr>
            <a:r>
              <a:rPr lang="ru-RU" b="1" i="1" spc="31" dirty="0">
                <a:solidFill>
                  <a:schemeClr val="tx2"/>
                </a:solidFill>
                <a:latin typeface="Bookman Old Style" panose="02050604050505020204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Ямщик сидит на облучке</a:t>
            </a:r>
          </a:p>
          <a:p>
            <a:pPr>
              <a:lnSpc>
                <a:spcPts val="2193"/>
              </a:lnSpc>
            </a:pPr>
            <a:endParaRPr lang="ru-RU" b="1" i="1" spc="31" dirty="0">
              <a:solidFill>
                <a:schemeClr val="tx2"/>
              </a:solidFill>
              <a:latin typeface="Bookman Old Style" panose="02050604050505020204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>
              <a:lnSpc>
                <a:spcPts val="2193"/>
              </a:lnSpc>
            </a:pPr>
            <a:r>
              <a:rPr lang="ru-RU" b="1" i="1" spc="31" dirty="0">
                <a:solidFill>
                  <a:schemeClr val="tx2"/>
                </a:solidFill>
                <a:latin typeface="Bookman Old Style" panose="02050604050505020204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В тулупе, в красном кушаке.</a:t>
            </a:r>
          </a:p>
          <a:p>
            <a:pPr>
              <a:lnSpc>
                <a:spcPts val="2193"/>
              </a:lnSpc>
            </a:pPr>
            <a:endParaRPr lang="ru-RU" b="1" spc="3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lnSpc>
                <a:spcPts val="2193"/>
              </a:lnSpc>
            </a:pPr>
            <a:endParaRPr lang="ru-RU" sz="1200" b="1" spc="3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>
              <a:lnSpc>
                <a:spcPts val="2193"/>
              </a:lnSpc>
            </a:pPr>
            <a:r>
              <a:rPr lang="ru-RU" sz="1200" b="1" spc="31" dirty="0">
                <a:solidFill>
                  <a:schemeClr val="tx2"/>
                </a:solidFill>
                <a:latin typeface="Bookman Old Style" panose="02050604050505020204" pitchFamily="18" charset="0"/>
              </a:rPr>
              <a:t>А.С. Пушкин, «Евгений Онегин»</a:t>
            </a:r>
          </a:p>
          <a:p>
            <a:pPr marL="388639" lvl="1" indent="-194320">
              <a:lnSpc>
                <a:spcPts val="2519"/>
              </a:lnSpc>
              <a:buFont typeface="Arial"/>
              <a:buChar char="•"/>
            </a:pPr>
            <a:endParaRPr lang="en-US" sz="1600" dirty="0">
              <a:solidFill>
                <a:srgbClr val="243D6D"/>
              </a:solidFill>
              <a:latin typeface="Lato Bold"/>
            </a:endParaRPr>
          </a:p>
          <a:p>
            <a:pPr>
              <a:lnSpc>
                <a:spcPts val="2519"/>
              </a:lnSpc>
            </a:pPr>
            <a:endParaRPr lang="ru-RU" dirty="0">
              <a:solidFill>
                <a:srgbClr val="243D6D"/>
              </a:solidFill>
              <a:latin typeface="Lato"/>
            </a:endParaRPr>
          </a:p>
          <a:p>
            <a:pPr>
              <a:lnSpc>
                <a:spcPts val="2519"/>
              </a:lnSpc>
            </a:pPr>
            <a:endParaRPr lang="en-US" dirty="0">
              <a:solidFill>
                <a:srgbClr val="243D6D"/>
              </a:solidFill>
              <a:latin typeface="Lato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10030" y="324810"/>
            <a:ext cx="1268960" cy="438775"/>
            <a:chOff x="254665" y="195486"/>
            <a:chExt cx="951720" cy="32908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019906" y="359111"/>
            <a:ext cx="1002938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lnSpc>
                <a:spcPct val="85000"/>
              </a:lnSpc>
              <a:defRPr/>
            </a:pPr>
            <a:r>
              <a:rPr lang="ru-RU" sz="2800" b="1" spc="-32" dirty="0">
                <a:solidFill>
                  <a:srgbClr val="243D6D"/>
                </a:solidFill>
                <a:latin typeface="Lato"/>
              </a:rPr>
              <a:t>Цифровой сервис «</a:t>
            </a:r>
            <a:r>
              <a:rPr lang="en-US" sz="2800" b="1" spc="-32" dirty="0">
                <a:solidFill>
                  <a:srgbClr val="243D6D"/>
                </a:solidFill>
                <a:latin typeface="Lato"/>
              </a:rPr>
              <a:t>Учим стихи</a:t>
            </a:r>
            <a:r>
              <a:rPr lang="ru-RU" sz="2800" b="1" spc="-32" dirty="0">
                <a:solidFill>
                  <a:srgbClr val="243D6D"/>
                </a:solidFill>
                <a:latin typeface="Lato"/>
              </a:rPr>
              <a:t>»</a:t>
            </a:r>
            <a:endParaRPr lang="en-US" sz="24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355435" y="999863"/>
            <a:ext cx="10587600" cy="1425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33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9601" y="194746"/>
            <a:ext cx="100293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2800" b="1" spc="-32" dirty="0">
                <a:solidFill>
                  <a:srgbClr val="243D6D"/>
                </a:solidFill>
                <a:latin typeface="Lato"/>
              </a:rPr>
              <a:t>Цифровой сервис «</a:t>
            </a:r>
            <a:r>
              <a:rPr lang="en-US" sz="2800" b="1" spc="-32" dirty="0">
                <a:solidFill>
                  <a:srgbClr val="243D6D"/>
                </a:solidFill>
                <a:latin typeface="Lato"/>
              </a:rPr>
              <a:t>Учим стихи</a:t>
            </a:r>
            <a:r>
              <a:rPr lang="ru-RU" sz="2800" b="1" spc="-32" dirty="0">
                <a:solidFill>
                  <a:srgbClr val="243D6D"/>
                </a:solidFill>
                <a:latin typeface="Lato"/>
              </a:rPr>
              <a:t>»</a:t>
            </a:r>
            <a:endParaRPr lang="en-US" sz="2800" b="1" spc="-32" dirty="0">
              <a:solidFill>
                <a:srgbClr val="243D6D"/>
              </a:solidFill>
              <a:latin typeface="Lato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0697" y="194746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1753355" y="-296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4" y="161009"/>
            <a:ext cx="719403" cy="356659"/>
          </a:xfrm>
        </p:spPr>
        <p:txBody>
          <a:bodyPr/>
          <a:lstStyle/>
          <a:p>
            <a:pPr defTabSz="914446">
              <a:defRPr/>
            </a:pPr>
            <a:fld id="{00000000-1234-1234-1234-123412341234}" type="slidenum">
              <a:rPr lang="en" sz="1600">
                <a:solidFill>
                  <a:srgbClr val="2D2B8D"/>
                </a:solidFill>
                <a:latin typeface="Calibri" pitchFamily="34" charset="0"/>
              </a:rPr>
              <a:pPr defTabSz="914446">
                <a:defRPr/>
              </a:pPr>
              <a:t>19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1475982" y="589186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1903" r="6829" b="22081"/>
          <a:stretch/>
        </p:blipFill>
        <p:spPr>
          <a:xfrm>
            <a:off x="1670209" y="1474230"/>
            <a:ext cx="8814621" cy="45431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2"/>
            <a:ext cx="12192000" cy="97559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"/>
          <a:stretch/>
        </p:blipFill>
        <p:spPr>
          <a:xfrm>
            <a:off x="2793145" y="1724113"/>
            <a:ext cx="6626900" cy="3756015"/>
          </a:xfrm>
          <a:prstGeom prst="rect">
            <a:avLst/>
          </a:prstGeom>
        </p:spPr>
      </p:pic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871FB6F1-5C88-4F60-877C-505567CA37F8}"/>
              </a:ext>
            </a:extLst>
          </p:cNvPr>
          <p:cNvCxnSpPr>
            <a:cxnSpLocks/>
          </p:cNvCxnSpPr>
          <p:nvPr/>
        </p:nvCxnSpPr>
        <p:spPr>
          <a:xfrm flipH="1">
            <a:off x="5589970" y="1440641"/>
            <a:ext cx="831763" cy="830165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E0092EED-2D0D-44C5-839D-652B2D301BB5}"/>
              </a:ext>
            </a:extLst>
          </p:cNvPr>
          <p:cNvSpPr txBox="1"/>
          <p:nvPr/>
        </p:nvSpPr>
        <p:spPr>
          <a:xfrm>
            <a:off x="6255727" y="1111248"/>
            <a:ext cx="1094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Комментарии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89502E5-63F2-4994-AADC-698E4D646241}"/>
              </a:ext>
            </a:extLst>
          </p:cNvPr>
          <p:cNvSpPr txBox="1"/>
          <p:nvPr/>
        </p:nvSpPr>
        <p:spPr>
          <a:xfrm>
            <a:off x="4593290" y="926583"/>
            <a:ext cx="159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Алгоритм заучивания</a:t>
            </a:r>
          </a:p>
          <a:p>
            <a:pPr algn="ctr"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стихотворения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50329C6-7EF3-42D1-97A0-CE51E40074EB}"/>
              </a:ext>
            </a:extLst>
          </p:cNvPr>
          <p:cNvSpPr txBox="1"/>
          <p:nvPr/>
        </p:nvSpPr>
        <p:spPr>
          <a:xfrm>
            <a:off x="3207750" y="926583"/>
            <a:ext cx="133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Распечатать текст</a:t>
            </a:r>
          </a:p>
          <a:p>
            <a:pPr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стихотворения</a:t>
            </a:r>
          </a:p>
        </p:txBody>
      </p: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9D8A2890-0054-4B20-9FB2-041DE4004DC8}"/>
              </a:ext>
            </a:extLst>
          </p:cNvPr>
          <p:cNvCxnSpPr>
            <a:cxnSpLocks/>
          </p:cNvCxnSpPr>
          <p:nvPr/>
        </p:nvCxnSpPr>
        <p:spPr>
          <a:xfrm flipH="1">
            <a:off x="5394702" y="1440641"/>
            <a:ext cx="1678" cy="830165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944F7917-1EBB-40DE-98F8-63C0FB7AA720}"/>
              </a:ext>
            </a:extLst>
          </p:cNvPr>
          <p:cNvCxnSpPr>
            <a:cxnSpLocks/>
          </p:cNvCxnSpPr>
          <p:nvPr/>
        </p:nvCxnSpPr>
        <p:spPr>
          <a:xfrm>
            <a:off x="4395206" y="1440641"/>
            <a:ext cx="813756" cy="830165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02A87F77-8229-4C42-96DE-D96D62B4221D}"/>
              </a:ext>
            </a:extLst>
          </p:cNvPr>
          <p:cNvCxnSpPr>
            <a:cxnSpLocks/>
          </p:cNvCxnSpPr>
          <p:nvPr/>
        </p:nvCxnSpPr>
        <p:spPr>
          <a:xfrm flipH="1">
            <a:off x="8867776" y="2402890"/>
            <a:ext cx="967642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47A82025-2FD2-432C-862E-8FA8FEC3CF1A}"/>
              </a:ext>
            </a:extLst>
          </p:cNvPr>
          <p:cNvCxnSpPr>
            <a:cxnSpLocks/>
          </p:cNvCxnSpPr>
          <p:nvPr/>
        </p:nvCxnSpPr>
        <p:spPr>
          <a:xfrm flipH="1">
            <a:off x="8791574" y="5260783"/>
            <a:ext cx="1034318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8725E477-394F-4C94-9CC8-6E10ACE0E89F}"/>
              </a:ext>
            </a:extLst>
          </p:cNvPr>
          <p:cNvCxnSpPr>
            <a:cxnSpLocks/>
          </p:cNvCxnSpPr>
          <p:nvPr/>
        </p:nvCxnSpPr>
        <p:spPr>
          <a:xfrm flipH="1">
            <a:off x="8867776" y="3333736"/>
            <a:ext cx="967642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88A819DA-EC39-4CFA-A548-7AEEA42C4C10}"/>
              </a:ext>
            </a:extLst>
          </p:cNvPr>
          <p:cNvCxnSpPr>
            <a:cxnSpLocks/>
          </p:cNvCxnSpPr>
          <p:nvPr/>
        </p:nvCxnSpPr>
        <p:spPr>
          <a:xfrm>
            <a:off x="2358194" y="2705625"/>
            <a:ext cx="970795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0AF89C4F-802B-4EB5-BD2E-5DCDB3F2DF9F}"/>
              </a:ext>
            </a:extLst>
          </p:cNvPr>
          <p:cNvCxnSpPr>
            <a:cxnSpLocks/>
          </p:cNvCxnSpPr>
          <p:nvPr/>
        </p:nvCxnSpPr>
        <p:spPr>
          <a:xfrm>
            <a:off x="2358193" y="4852515"/>
            <a:ext cx="1094620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42660877-B831-433A-9F59-579011AECC58}"/>
              </a:ext>
            </a:extLst>
          </p:cNvPr>
          <p:cNvSpPr txBox="1"/>
          <p:nvPr/>
        </p:nvSpPr>
        <p:spPr>
          <a:xfrm>
            <a:off x="925677" y="2552836"/>
            <a:ext cx="139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Прослушать аудио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5247900-4787-4DF7-8576-845925DB735D}"/>
              </a:ext>
            </a:extLst>
          </p:cNvPr>
          <p:cNvSpPr txBox="1"/>
          <p:nvPr/>
        </p:nvSpPr>
        <p:spPr>
          <a:xfrm>
            <a:off x="944926" y="4616920"/>
            <a:ext cx="1377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Переход </a:t>
            </a:r>
            <a:br>
              <a:rPr lang="ru-RU" sz="1200" dirty="0">
                <a:solidFill>
                  <a:prstClr val="black"/>
                </a:solidFill>
                <a:latin typeface="Calibri"/>
              </a:rPr>
            </a:br>
            <a:r>
              <a:rPr lang="ru-RU" sz="1200" dirty="0">
                <a:solidFill>
                  <a:prstClr val="black"/>
                </a:solidFill>
                <a:latin typeface="Calibri"/>
              </a:rPr>
              <a:t>на страницу с ЭФУ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5D1EC64-2951-48D6-AFAE-EBE858E07FBB}"/>
              </a:ext>
            </a:extLst>
          </p:cNvPr>
          <p:cNvSpPr txBox="1"/>
          <p:nvPr/>
        </p:nvSpPr>
        <p:spPr>
          <a:xfrm>
            <a:off x="9877414" y="2264390"/>
            <a:ext cx="1659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Добавить в избранное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AC83DBE-FB3C-495F-9C04-844A9374BC66}"/>
              </a:ext>
            </a:extLst>
          </p:cNvPr>
          <p:cNvSpPr txBox="1"/>
          <p:nvPr/>
        </p:nvSpPr>
        <p:spPr>
          <a:xfrm>
            <a:off x="9877414" y="3102904"/>
            <a:ext cx="129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Перелистывание</a:t>
            </a:r>
            <a:br>
              <a:rPr lang="ru-RU" sz="1200" dirty="0">
                <a:solidFill>
                  <a:prstClr val="black"/>
                </a:solidFill>
                <a:latin typeface="Calibri"/>
              </a:rPr>
            </a:br>
            <a:r>
              <a:rPr lang="ru-RU" sz="1200" dirty="0">
                <a:solidFill>
                  <a:prstClr val="black"/>
                </a:solidFill>
                <a:latin typeface="Calibri"/>
              </a:rPr>
              <a:t>иллюстраций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83B5DE0-E696-49B2-918B-558363567AD7}"/>
              </a:ext>
            </a:extLst>
          </p:cNvPr>
          <p:cNvSpPr txBox="1"/>
          <p:nvPr/>
        </p:nvSpPr>
        <p:spPr>
          <a:xfrm>
            <a:off x="9867887" y="5034951"/>
            <a:ext cx="1359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Регулировка </a:t>
            </a:r>
            <a:br>
              <a:rPr lang="ru-RU" sz="1200" dirty="0">
                <a:solidFill>
                  <a:prstClr val="black"/>
                </a:solidFill>
                <a:latin typeface="Calibri"/>
              </a:rPr>
            </a:br>
            <a:r>
              <a:rPr lang="ru-RU" sz="1200" dirty="0">
                <a:solidFill>
                  <a:prstClr val="black"/>
                </a:solidFill>
                <a:latin typeface="Calibri"/>
              </a:rPr>
              <a:t>уровня громкости</a:t>
            </a:r>
          </a:p>
        </p:txBody>
      </p: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2A57B4E4-ADD0-45FC-A830-11CDA1BCC731}"/>
              </a:ext>
            </a:extLst>
          </p:cNvPr>
          <p:cNvCxnSpPr>
            <a:cxnSpLocks/>
          </p:cNvCxnSpPr>
          <p:nvPr/>
        </p:nvCxnSpPr>
        <p:spPr>
          <a:xfrm flipV="1">
            <a:off x="4307234" y="5403458"/>
            <a:ext cx="2257" cy="800457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9F5E3D3E-A3A1-4D97-9AF7-1A451F1A65E7}"/>
              </a:ext>
            </a:extLst>
          </p:cNvPr>
          <p:cNvCxnSpPr>
            <a:cxnSpLocks/>
          </p:cNvCxnSpPr>
          <p:nvPr/>
        </p:nvCxnSpPr>
        <p:spPr>
          <a:xfrm flipV="1">
            <a:off x="3270629" y="5403458"/>
            <a:ext cx="528165" cy="795138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>
            <a:extLst>
              <a:ext uri="{FF2B5EF4-FFF2-40B4-BE49-F238E27FC236}">
                <a16:creationId xmlns:a16="http://schemas.microsoft.com/office/drawing/2014/main" id="{4CCD9CED-0B34-4467-9C68-F7A13CC6DA18}"/>
              </a:ext>
            </a:extLst>
          </p:cNvPr>
          <p:cNvCxnSpPr>
            <a:cxnSpLocks/>
          </p:cNvCxnSpPr>
          <p:nvPr/>
        </p:nvCxnSpPr>
        <p:spPr>
          <a:xfrm flipH="1" flipV="1">
            <a:off x="4818138" y="5403458"/>
            <a:ext cx="590864" cy="795138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7F11E706-099B-4193-A150-D6FF29943CD4}"/>
              </a:ext>
            </a:extLst>
          </p:cNvPr>
          <p:cNvSpPr txBox="1"/>
          <p:nvPr/>
        </p:nvSpPr>
        <p:spPr>
          <a:xfrm>
            <a:off x="1344033" y="6184862"/>
            <a:ext cx="2140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Воспроизведение </a:t>
            </a:r>
            <a:r>
              <a:rPr lang="ru-RU" sz="1200" dirty="0" err="1">
                <a:solidFill>
                  <a:prstClr val="black"/>
                </a:solidFill>
                <a:latin typeface="Calibri"/>
              </a:rPr>
              <a:t>аудиотрека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5A92C76-3008-4F3C-8604-3DEAA54723B1}"/>
              </a:ext>
            </a:extLst>
          </p:cNvPr>
          <p:cNvSpPr txBox="1"/>
          <p:nvPr/>
        </p:nvSpPr>
        <p:spPr>
          <a:xfrm>
            <a:off x="3979324" y="6184862"/>
            <a:ext cx="655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Повтор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4C7AF11-B28C-41EB-BFED-CC67AFA8B082}"/>
              </a:ext>
            </a:extLst>
          </p:cNvPr>
          <p:cNvSpPr txBox="1"/>
          <p:nvPr/>
        </p:nvSpPr>
        <p:spPr>
          <a:xfrm>
            <a:off x="5226002" y="6184862"/>
            <a:ext cx="607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/>
            <a:r>
              <a:rPr lang="ru-RU" sz="1200" dirty="0">
                <a:solidFill>
                  <a:prstClr val="black"/>
                </a:solidFill>
                <a:latin typeface="Calibri"/>
              </a:rPr>
              <a:t>Метки</a:t>
            </a:r>
          </a:p>
        </p:txBody>
      </p:sp>
    </p:spTree>
    <p:extLst>
      <p:ext uri="{BB962C8B-B14F-4D97-AF65-F5344CB8AC3E}">
        <p14:creationId xmlns:p14="http://schemas.microsoft.com/office/powerpoint/2010/main" val="19062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5435599" y="1976994"/>
            <a:ext cx="6168968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ко всем учебно-методическим материалам;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формированию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хранению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электронного портфолио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;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информации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о ходе образовательного процесса, включая промежуточную аттестацию;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проведению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занятий 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оцениванию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при применении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электронного обучения и дистанционных технологий;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взаимодействию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между участниками образовательного процесса и с другими организациями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посредством сети Интернет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;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м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ониторингу здоровья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;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информационному сопровождению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проектирования обучающимися планов продолжения обучения 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профессионального самоопределения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(ООО).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</a:br>
            <a:endParaRPr lang="ru-RU" sz="1600" i="1" dirty="0">
              <a:solidFill>
                <a:schemeClr val="accent1">
                  <a:lumMod val="75000"/>
                </a:schemeClr>
              </a:solidFill>
              <a:ea typeface="Yu Gothic UI Light" panose="020B0300000000000000" pitchFamily="34" charset="-128"/>
            </a:endParaRPr>
          </a:p>
        </p:txBody>
      </p:sp>
      <p:sp>
        <p:nvSpPr>
          <p:cNvPr id="34" name="TextBox 10"/>
          <p:cNvSpPr txBox="1"/>
          <p:nvPr/>
        </p:nvSpPr>
        <p:spPr>
          <a:xfrm>
            <a:off x="513988" y="2456942"/>
            <a:ext cx="426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 algn="ctr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Yu Gothic UI Light" panose="020B0300000000000000" pitchFamily="34" charset="-128"/>
              </a:rPr>
              <a:t>Условия функционирования ИОС могут быть обеспечены ресурсами иных организаций</a:t>
            </a:r>
          </a:p>
        </p:txBody>
      </p:sp>
      <p:pic>
        <p:nvPicPr>
          <p:cNvPr id="35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89104" y="3783784"/>
            <a:ext cx="2722496" cy="2314121"/>
          </a:xfrm>
          <a:prstGeom prst="rect">
            <a:avLst/>
          </a:prstGeom>
        </p:spPr>
      </p:pic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E2E4C2F6-AD10-4723-B370-D23F91FD8C1D}"/>
              </a:ext>
            </a:extLst>
          </p:cNvPr>
          <p:cNvSpPr txBox="1">
            <a:spLocks/>
          </p:cNvSpPr>
          <p:nvPr/>
        </p:nvSpPr>
        <p:spPr>
          <a:xfrm>
            <a:off x="339554" y="300220"/>
            <a:ext cx="10973229" cy="6080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pc="-32" dirty="0">
                <a:solidFill>
                  <a:srgbClr val="243D6D"/>
                </a:solidFill>
                <a:latin typeface="Lato"/>
                <a:ea typeface="+mn-ea"/>
                <a:cs typeface="+mn-cs"/>
              </a:rPr>
              <a:t>ФГОС- 2021: Безопасное использование цифровых технологий </a:t>
            </a:r>
          </a:p>
          <a:p>
            <a:endParaRPr lang="ru-RU" sz="2133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407849" y="1023234"/>
            <a:ext cx="10995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Обучающимся и родителям должен быть обеспечен доступ к</a:t>
            </a:r>
          </a:p>
          <a:p>
            <a:pPr lvl="0" algn="ctr">
              <a:defRPr/>
            </a:pPr>
            <a:r>
              <a:rPr lang="ru-RU" sz="2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информационно-образовательной среде </a:t>
            </a:r>
            <a:r>
              <a:rPr lang="ru-RU" sz="24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школы:</a:t>
            </a:r>
            <a:endParaRPr lang="ru-RU" sz="24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31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412743" y="207563"/>
            <a:ext cx="1604138" cy="57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/>
          <p:cNvSpPr/>
          <p:nvPr/>
        </p:nvSpPr>
        <p:spPr>
          <a:xfrm>
            <a:off x="6143690" y="2050007"/>
            <a:ext cx="3789074" cy="3056485"/>
          </a:xfrm>
          <a:prstGeom prst="roundRect">
            <a:avLst>
              <a:gd name="adj" fmla="val 7663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-1526" y="775071"/>
            <a:ext cx="12188950" cy="72000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90300" y="892032"/>
            <a:ext cx="9485682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46"/>
            <a:r>
              <a:rPr lang="ru-RU" sz="1867" b="1" dirty="0">
                <a:solidFill>
                  <a:srgbClr val="2D2B8D"/>
                </a:solidFill>
                <a:latin typeface="Calibri"/>
              </a:rPr>
              <a:t>Основная цель</a:t>
            </a:r>
            <a:r>
              <a:rPr lang="ru-RU" sz="1867" dirty="0">
                <a:solidFill>
                  <a:srgbClr val="2D2B8D"/>
                </a:solidFill>
                <a:latin typeface="Calibri"/>
              </a:rPr>
              <a:t>: </a:t>
            </a:r>
            <a:r>
              <a:rPr lang="ru-RU" sz="1867" dirty="0">
                <a:solidFill>
                  <a:srgbClr val="2D2B8D"/>
                </a:solidFill>
              </a:rPr>
              <a:t>помощь детям в самостоятельном освоении технологии заучивания стихотворений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40697" y="194746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1753355" y="-296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4" y="161009"/>
            <a:ext cx="719403" cy="356659"/>
          </a:xfrm>
        </p:spPr>
        <p:txBody>
          <a:bodyPr/>
          <a:lstStyle/>
          <a:p>
            <a:pPr defTabSz="914446">
              <a:defRPr/>
            </a:pPr>
            <a:fld id="{00000000-1234-1234-1234-123412341234}" type="slidenum">
              <a:rPr lang="en" sz="1600">
                <a:solidFill>
                  <a:srgbClr val="2D2B8D"/>
                </a:solidFill>
                <a:latin typeface="Calibri" pitchFamily="34" charset="0"/>
              </a:rPr>
              <a:pPr defTabSz="914446">
                <a:defRPr/>
              </a:pPr>
              <a:t>20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1475982" y="589186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2"/>
            <a:ext cx="12192000" cy="97559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13741" y="1585890"/>
            <a:ext cx="228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ru-RU" b="1" dirty="0">
                <a:solidFill>
                  <a:prstClr val="black"/>
                </a:solidFill>
                <a:latin typeface="Calibri"/>
              </a:rPr>
              <a:t>Описание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815590" y="2041443"/>
            <a:ext cx="3960000" cy="3096000"/>
          </a:xfrm>
          <a:prstGeom prst="roundRect">
            <a:avLst>
              <a:gd name="adj" fmla="val 7663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44640" y="2201301"/>
            <a:ext cx="38021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9" indent="-180009" defTabSz="9144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Более 300 стихотворений из школьной программы 1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—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11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180009" indent="-180009" defTabSz="9144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Алгоритм для понимания и заучивания стихотворения, ориентированный </a:t>
            </a:r>
            <a:br>
              <a:rPr lang="ru-RU" sz="1600" dirty="0">
                <a:solidFill>
                  <a:prstClr val="black"/>
                </a:solidFill>
                <a:latin typeface="Calibri"/>
              </a:rPr>
            </a:br>
            <a:r>
              <a:rPr lang="ru-RU" sz="1600" dirty="0">
                <a:solidFill>
                  <a:prstClr val="black"/>
                </a:solidFill>
                <a:latin typeface="Calibri"/>
              </a:rPr>
              <a:t>на разные виды памяти</a:t>
            </a:r>
          </a:p>
          <a:p>
            <a:pPr marL="180009" indent="-180009" defTabSz="9144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Профессиональное прочтение,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сопровождающееся иллюстративным рядом</a:t>
            </a:r>
          </a:p>
          <a:p>
            <a:pPr marL="180009" indent="-180009" defTabSz="9144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Комментарии и пояснения к словам</a:t>
            </a:r>
          </a:p>
          <a:p>
            <a:pPr marL="180009" indent="-180009" defTabSz="9144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Поиск по классу, автору, названию, теме, событию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913742" y="5327364"/>
            <a:ext cx="31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ru-RU" b="1" dirty="0">
                <a:solidFill>
                  <a:prstClr val="black"/>
                </a:solidFill>
                <a:latin typeface="Calibri"/>
              </a:rPr>
              <a:t>Условия использования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300134" y="5327364"/>
            <a:ext cx="31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ru-RU" b="1" dirty="0">
                <a:solidFill>
                  <a:prstClr val="black"/>
                </a:solidFill>
                <a:latin typeface="Calibri"/>
              </a:rPr>
              <a:t>Технологическое решение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01881" y="1598981"/>
            <a:ext cx="2725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46"/>
            <a:r>
              <a:rPr lang="ru-RU" b="1" dirty="0">
                <a:solidFill>
                  <a:prstClr val="black"/>
                </a:solidFill>
                <a:latin typeface="Calibri"/>
              </a:rPr>
              <a:t>Ключевое преимущество</a:t>
            </a: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1815592" y="5760298"/>
            <a:ext cx="3959999" cy="35457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68670" y="5768307"/>
            <a:ext cx="2273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ru-RU" sz="1600" dirty="0">
                <a:solidFill>
                  <a:prstClr val="black"/>
                </a:solidFill>
                <a:latin typeface="Calibri"/>
              </a:rPr>
              <a:t>Подписка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301880" y="2200783"/>
            <a:ext cx="36308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ru-RU" sz="1600" b="1" dirty="0">
                <a:solidFill>
                  <a:prstClr val="black"/>
                </a:solidFill>
                <a:latin typeface="Calibri"/>
              </a:rPr>
              <a:t>Комплексное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представление стихотворения (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текст с пояснением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 сложных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слов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аудио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профессионального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 прочтения, иллюстрации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к смысловым фрагментам и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 разметка аудиодорожки),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реализующее методику заучивания через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определение эмоционального тона </a:t>
            </a:r>
            <a:br>
              <a:rPr lang="ru-RU" sz="1600" b="1" dirty="0">
                <a:solidFill>
                  <a:prstClr val="black"/>
                </a:solidFill>
                <a:latin typeface="Calibri"/>
              </a:rPr>
            </a:br>
            <a:r>
              <a:rPr lang="ru-RU" sz="1600" dirty="0">
                <a:solidFill>
                  <a:prstClr val="black"/>
                </a:solidFill>
                <a:latin typeface="Calibri"/>
              </a:rPr>
              <a:t>и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осмысление содержания стихотворения  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-3051" y="775071"/>
            <a:ext cx="1753613" cy="720000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81508" y="194746"/>
            <a:ext cx="10029387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lnSpc>
                <a:spcPct val="85000"/>
              </a:lnSpc>
              <a:defRPr/>
            </a:pPr>
            <a:r>
              <a:rPr lang="ru-RU" sz="2667" b="1" spc="-32" dirty="0">
                <a:solidFill>
                  <a:srgbClr val="243D6D"/>
                </a:solidFill>
                <a:latin typeface="Lato"/>
              </a:rPr>
              <a:t>Цифровой сервис «Учим стихи»</a:t>
            </a:r>
            <a:endParaRPr lang="en-US" sz="2667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6143692" y="5752288"/>
            <a:ext cx="3789074" cy="35457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Шестиугольник 56"/>
          <p:cNvSpPr/>
          <p:nvPr/>
        </p:nvSpPr>
        <p:spPr>
          <a:xfrm flipH="1">
            <a:off x="522099" y="2050006"/>
            <a:ext cx="908133" cy="785158"/>
          </a:xfrm>
          <a:prstGeom prst="hexagon">
            <a:avLst/>
          </a:prstGeom>
          <a:solidFill>
            <a:srgbClr val="40D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ru-RU" sz="1400" b="1" dirty="0">
                <a:solidFill>
                  <a:prstClr val="whit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</a:t>
            </a:r>
            <a:br>
              <a:rPr lang="ru-RU" sz="1400" b="1" dirty="0">
                <a:solidFill>
                  <a:prstClr val="whit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sz="1400" b="1" dirty="0">
                <a:solidFill>
                  <a:prstClr val="whit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1–11</a:t>
            </a:r>
          </a:p>
        </p:txBody>
      </p:sp>
      <p:grpSp>
        <p:nvGrpSpPr>
          <p:cNvPr id="58" name="Группа 57"/>
          <p:cNvGrpSpPr/>
          <p:nvPr/>
        </p:nvGrpSpPr>
        <p:grpSpPr>
          <a:xfrm flipH="1">
            <a:off x="10299659" y="3134864"/>
            <a:ext cx="908133" cy="785158"/>
            <a:chOff x="3962890" y="3167226"/>
            <a:chExt cx="1578389" cy="1364650"/>
          </a:xfrm>
          <a:solidFill>
            <a:srgbClr val="40D4E2"/>
          </a:solidFill>
        </p:grpSpPr>
        <p:sp>
          <p:nvSpPr>
            <p:cNvPr id="93" name="Шестиугольник 92"/>
            <p:cNvSpPr/>
            <p:nvPr/>
          </p:nvSpPr>
          <p:spPr>
            <a:xfrm>
              <a:off x="3962890" y="3167226"/>
              <a:ext cx="1578389" cy="136465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193" y="3515984"/>
              <a:ext cx="727782" cy="667134"/>
            </a:xfrm>
            <a:prstGeom prst="rect">
              <a:avLst/>
            </a:prstGeom>
            <a:grpFill/>
          </p:spPr>
        </p:pic>
      </p:grpSp>
      <p:grpSp>
        <p:nvGrpSpPr>
          <p:cNvPr id="59" name="Группа 58"/>
          <p:cNvGrpSpPr/>
          <p:nvPr/>
        </p:nvGrpSpPr>
        <p:grpSpPr>
          <a:xfrm flipH="1">
            <a:off x="10299659" y="2041444"/>
            <a:ext cx="908133" cy="785158"/>
            <a:chOff x="1099040" y="3180080"/>
            <a:chExt cx="1578389" cy="1364650"/>
          </a:xfrm>
        </p:grpSpPr>
        <p:sp>
          <p:nvSpPr>
            <p:cNvPr id="91" name="Шестиугольник 90"/>
            <p:cNvSpPr/>
            <p:nvPr/>
          </p:nvSpPr>
          <p:spPr>
            <a:xfrm>
              <a:off x="1099040" y="3180080"/>
              <a:ext cx="1578389" cy="1364650"/>
            </a:xfrm>
            <a:prstGeom prst="hexagon">
              <a:avLst/>
            </a:prstGeom>
            <a:solidFill>
              <a:srgbClr val="F5B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257" y="3424543"/>
              <a:ext cx="875725" cy="875725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 flipH="1">
            <a:off x="522099" y="3189656"/>
            <a:ext cx="908133" cy="785158"/>
            <a:chOff x="5394815" y="3904535"/>
            <a:chExt cx="1578389" cy="1364650"/>
          </a:xfrm>
        </p:grpSpPr>
        <p:sp>
          <p:nvSpPr>
            <p:cNvPr id="88" name="Шестиугольник 87"/>
            <p:cNvSpPr/>
            <p:nvPr/>
          </p:nvSpPr>
          <p:spPr>
            <a:xfrm>
              <a:off x="5394815" y="3904535"/>
              <a:ext cx="1578389" cy="1364650"/>
            </a:xfrm>
            <a:prstGeom prst="hexagon">
              <a:avLst/>
            </a:prstGeom>
            <a:solidFill>
              <a:srgbClr val="9ED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434" y="4175339"/>
              <a:ext cx="805151" cy="823043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 flipH="1">
            <a:off x="10299659" y="4228284"/>
            <a:ext cx="908133" cy="785158"/>
            <a:chOff x="6826740" y="3167226"/>
            <a:chExt cx="1578389" cy="1364650"/>
          </a:xfrm>
          <a:solidFill>
            <a:srgbClr val="9ED442"/>
          </a:solidFill>
        </p:grpSpPr>
        <p:sp>
          <p:nvSpPr>
            <p:cNvPr id="84" name="Шестиугольник 83"/>
            <p:cNvSpPr/>
            <p:nvPr/>
          </p:nvSpPr>
          <p:spPr>
            <a:xfrm>
              <a:off x="6826740" y="3167226"/>
              <a:ext cx="1578389" cy="136465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9331" y="3425623"/>
              <a:ext cx="833206" cy="834509"/>
            </a:xfrm>
            <a:prstGeom prst="rect">
              <a:avLst/>
            </a:prstGeom>
            <a:grpFill/>
          </p:spPr>
        </p:pic>
      </p:grpSp>
      <p:grpSp>
        <p:nvGrpSpPr>
          <p:cNvPr id="63" name="Группа 62"/>
          <p:cNvGrpSpPr/>
          <p:nvPr/>
        </p:nvGrpSpPr>
        <p:grpSpPr>
          <a:xfrm flipH="1">
            <a:off x="522099" y="4329304"/>
            <a:ext cx="908133" cy="785158"/>
            <a:chOff x="8258665" y="3904535"/>
            <a:chExt cx="1578389" cy="1364650"/>
          </a:xfrm>
        </p:grpSpPr>
        <p:sp>
          <p:nvSpPr>
            <p:cNvPr id="70" name="Шестиугольник 69"/>
            <p:cNvSpPr/>
            <p:nvPr/>
          </p:nvSpPr>
          <p:spPr>
            <a:xfrm>
              <a:off x="8258665" y="3904535"/>
              <a:ext cx="1578389" cy="1364650"/>
            </a:xfrm>
            <a:prstGeom prst="hexagon">
              <a:avLst/>
            </a:prstGeom>
            <a:solidFill>
              <a:srgbClr val="2D2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391" y="4099470"/>
              <a:ext cx="872937" cy="974780"/>
            </a:xfrm>
            <a:prstGeom prst="rect">
              <a:avLst/>
            </a:prstGeom>
          </p:spPr>
        </p:pic>
      </p:grpSp>
      <p:grpSp>
        <p:nvGrpSpPr>
          <p:cNvPr id="67" name="Группа 66"/>
          <p:cNvGrpSpPr/>
          <p:nvPr/>
        </p:nvGrpSpPr>
        <p:grpSpPr>
          <a:xfrm flipH="1">
            <a:off x="10299659" y="5321704"/>
            <a:ext cx="908133" cy="785158"/>
            <a:chOff x="9690590" y="3167226"/>
            <a:chExt cx="1578389" cy="1364650"/>
          </a:xfrm>
        </p:grpSpPr>
        <p:sp>
          <p:nvSpPr>
            <p:cNvPr id="68" name="Шестиугольник 67"/>
            <p:cNvSpPr/>
            <p:nvPr/>
          </p:nvSpPr>
          <p:spPr>
            <a:xfrm>
              <a:off x="9690590" y="3167226"/>
              <a:ext cx="1578389" cy="1364650"/>
            </a:xfrm>
            <a:prstGeom prst="hexagon">
              <a:avLst/>
            </a:prstGeom>
            <a:solidFill>
              <a:srgbClr val="2D2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735" y="3466502"/>
              <a:ext cx="766099" cy="766099"/>
            </a:xfrm>
            <a:prstGeom prst="rect">
              <a:avLst/>
            </a:prstGeom>
          </p:spPr>
        </p:pic>
      </p:grpSp>
      <p:sp>
        <p:nvSpPr>
          <p:cNvPr id="90" name="TextBox 89"/>
          <p:cNvSpPr txBox="1"/>
          <p:nvPr/>
        </p:nvSpPr>
        <p:spPr>
          <a:xfrm>
            <a:off x="6300898" y="5776317"/>
            <a:ext cx="274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Кроссплатформенное</a:t>
            </a:r>
          </a:p>
        </p:txBody>
      </p:sp>
    </p:spTree>
    <p:extLst>
      <p:ext uri="{BB962C8B-B14F-4D97-AF65-F5344CB8AC3E}">
        <p14:creationId xmlns:p14="http://schemas.microsoft.com/office/powerpoint/2010/main" val="38525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-1526" y="775071"/>
            <a:ext cx="12188950" cy="72000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1508" y="194746"/>
            <a:ext cx="10029387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lnSpc>
                <a:spcPct val="85000"/>
              </a:lnSpc>
              <a:defRPr/>
            </a:pPr>
            <a:r>
              <a:rPr lang="ru-RU" sz="2667" b="1" spc="-32" dirty="0">
                <a:solidFill>
                  <a:srgbClr val="243D6D"/>
                </a:solidFill>
                <a:latin typeface="Lato"/>
              </a:rPr>
              <a:t>Цифровой сервис «Учим стихи</a:t>
            </a:r>
            <a:r>
              <a:rPr lang="ru-RU" sz="2667" b="1" spc="-32" dirty="0" smtClean="0">
                <a:solidFill>
                  <a:srgbClr val="243D6D"/>
                </a:solidFill>
                <a:latin typeface="Lato"/>
              </a:rPr>
              <a:t>» - педагогу и школе</a:t>
            </a:r>
            <a:endParaRPr lang="en-US" sz="2667" b="1" spc="-32" dirty="0">
              <a:solidFill>
                <a:srgbClr val="243D6D"/>
              </a:solidFill>
              <a:latin typeface="Lato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0697" y="194746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1753355" y="-296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-3051" y="775071"/>
            <a:ext cx="1753613" cy="720000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4" y="161009"/>
            <a:ext cx="719403" cy="356659"/>
          </a:xfrm>
        </p:spPr>
        <p:txBody>
          <a:bodyPr/>
          <a:lstStyle/>
          <a:p>
            <a:pPr defTabSz="914446">
              <a:defRPr/>
            </a:pPr>
            <a:fld id="{00000000-1234-1234-1234-123412341234}" type="slidenum">
              <a:rPr lang="en" sz="1600">
                <a:solidFill>
                  <a:srgbClr val="2D2B8D"/>
                </a:solidFill>
                <a:latin typeface="Calibri" pitchFamily="34" charset="0"/>
              </a:rPr>
              <a:pPr defTabSz="914446">
                <a:defRPr/>
              </a:pPr>
              <a:t>21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1475982" y="589186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2"/>
            <a:ext cx="12192000" cy="97559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90300" y="892031"/>
            <a:ext cx="9795301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46"/>
            <a:r>
              <a:rPr lang="ru-RU" sz="1867" b="1" dirty="0">
                <a:solidFill>
                  <a:srgbClr val="2D2B8D"/>
                </a:solidFill>
                <a:latin typeface="Calibri"/>
              </a:rPr>
              <a:t>Основная цель</a:t>
            </a:r>
            <a:r>
              <a:rPr lang="ru-RU" sz="1867" dirty="0">
                <a:solidFill>
                  <a:srgbClr val="2D2B8D"/>
                </a:solidFill>
                <a:latin typeface="Calibri"/>
              </a:rPr>
              <a:t>: эффективная организация школьных мероприятий. Формирование личностных результатов. Экспертное содержание стихотворения. Легкий поиск и распечатывание</a:t>
            </a:r>
          </a:p>
        </p:txBody>
      </p:sp>
      <p:sp>
        <p:nvSpPr>
          <p:cNvPr id="75" name="Пятиугольник 74"/>
          <p:cNvSpPr/>
          <p:nvPr/>
        </p:nvSpPr>
        <p:spPr>
          <a:xfrm>
            <a:off x="1749517" y="2719634"/>
            <a:ext cx="8769049" cy="936000"/>
          </a:xfrm>
          <a:prstGeom prst="homePlate">
            <a:avLst>
              <a:gd name="adj" fmla="val 2811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defTabSz="914446"/>
            <a:r>
              <a:rPr lang="ru-RU" sz="1400" b="1" dirty="0">
                <a:solidFill>
                  <a:srgbClr val="2D2B8D"/>
                </a:solidFill>
                <a:latin typeface="Calibri"/>
                <a:ea typeface="Open Sans Light" panose="020B0306030504020204" pitchFamily="34" charset="0"/>
                <a:cs typeface="Open Sans Light" panose="020B0306030504020204" pitchFamily="34" charset="0"/>
              </a:rPr>
              <a:t>Руководитель  </a:t>
            </a:r>
            <a:r>
              <a:rPr lang="en-US" sz="1400" b="1" dirty="0">
                <a:solidFill>
                  <a:srgbClr val="2D2B8D"/>
                </a:solidFill>
                <a:latin typeface="Open Sans Condensed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lang="en-US" sz="1400" b="1" dirty="0">
                <a:solidFill>
                  <a:srgbClr val="2D2B8D"/>
                </a:solidFill>
                <a:latin typeface="Open Sans Condensed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400" b="1" dirty="0">
                <a:solidFill>
                  <a:srgbClr val="2D2B8D"/>
                </a:solidFill>
                <a:latin typeface="Calibri"/>
                <a:ea typeface="Open Sans Light" panose="020B0306030504020204" pitchFamily="34" charset="0"/>
                <a:cs typeface="Open Sans Light" panose="020B0306030504020204" pitchFamily="34" charset="0"/>
              </a:rPr>
              <a:t>образовательной</a:t>
            </a:r>
          </a:p>
          <a:p>
            <a:pPr defTabSz="914446"/>
            <a:r>
              <a:rPr lang="ru-RU" sz="1400" b="1" dirty="0">
                <a:solidFill>
                  <a:srgbClr val="2D2B8D"/>
                </a:solidFill>
                <a:latin typeface="Calibri"/>
                <a:ea typeface="Open Sans Light" panose="020B0306030504020204" pitchFamily="34" charset="0"/>
                <a:cs typeface="Open Sans Light" panose="020B0306030504020204" pitchFamily="34" charset="0"/>
              </a:rPr>
              <a:t>организации</a:t>
            </a:r>
            <a:endParaRPr lang="ru-RU" sz="1400" dirty="0">
              <a:solidFill>
                <a:prstClr val="black"/>
              </a:solidFill>
              <a:latin typeface="Calibr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8" name="Шеврон 87"/>
          <p:cNvSpPr/>
          <p:nvPr/>
        </p:nvSpPr>
        <p:spPr>
          <a:xfrm>
            <a:off x="6256528" y="2719634"/>
            <a:ext cx="338288" cy="936000"/>
          </a:xfrm>
          <a:prstGeom prst="chevron">
            <a:avLst>
              <a:gd name="adj" fmla="val 64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Шеврон 92"/>
          <p:cNvSpPr/>
          <p:nvPr/>
        </p:nvSpPr>
        <p:spPr>
          <a:xfrm>
            <a:off x="3216372" y="2719634"/>
            <a:ext cx="338288" cy="936000"/>
          </a:xfrm>
          <a:prstGeom prst="chevron">
            <a:avLst>
              <a:gd name="adj" fmla="val 64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749518" y="1641488"/>
            <a:ext cx="8769049" cy="936000"/>
          </a:xfrm>
          <a:prstGeom prst="homePlate">
            <a:avLst>
              <a:gd name="adj" fmla="val 2811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defTabSz="914446"/>
            <a:r>
              <a:rPr lang="ru-RU" sz="1400" b="1" dirty="0">
                <a:solidFill>
                  <a:srgbClr val="2D2B8D"/>
                </a:solidFill>
                <a:latin typeface="Calibri"/>
                <a:ea typeface="Open Sans Light" panose="020B0306030504020204" pitchFamily="34" charset="0"/>
                <a:cs typeface="Open Sans Light" panose="020B0306030504020204" pitchFamily="34" charset="0"/>
              </a:rPr>
              <a:t>Учитель</a:t>
            </a:r>
            <a:endParaRPr lang="ru-RU" sz="1400" b="1" dirty="0">
              <a:solidFill>
                <a:prstClr val="black"/>
              </a:solidFill>
              <a:latin typeface="Calibr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7" name="Шеврон 86"/>
          <p:cNvSpPr/>
          <p:nvPr/>
        </p:nvSpPr>
        <p:spPr>
          <a:xfrm>
            <a:off x="6256528" y="1641488"/>
            <a:ext cx="338288" cy="936000"/>
          </a:xfrm>
          <a:prstGeom prst="chevron">
            <a:avLst>
              <a:gd name="adj" fmla="val 64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Шеврон 93"/>
          <p:cNvSpPr/>
          <p:nvPr/>
        </p:nvSpPr>
        <p:spPr>
          <a:xfrm>
            <a:off x="3216372" y="1641488"/>
            <a:ext cx="338288" cy="936000"/>
          </a:xfrm>
          <a:prstGeom prst="chevron">
            <a:avLst>
              <a:gd name="adj" fmla="val 64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628624" y="2926025"/>
            <a:ext cx="2594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ru-RU" sz="1400" dirty="0">
                <a:solidFill>
                  <a:prstClr val="black"/>
                </a:solidFill>
                <a:latin typeface="Calibri"/>
              </a:rPr>
              <a:t>Проектирование цифровой образовательной среды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690860" y="2818303"/>
            <a:ext cx="3689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ru-RU" sz="1400" dirty="0">
                <a:solidFill>
                  <a:prstClr val="black"/>
                </a:solidFill>
                <a:latin typeface="Calibri"/>
              </a:rPr>
              <a:t>Систематизированный, верифицированный и безопасный контент, подобранный в соответствии со школьной программой 1-11.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90859" y="1740156"/>
            <a:ext cx="3535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ru-RU" sz="1400" dirty="0">
                <a:solidFill>
                  <a:prstClr val="black"/>
                </a:solidFill>
                <a:latin typeface="Calibri"/>
              </a:rPr>
              <a:t>Иллюстративное и музыкальное сопровождение профессионального прочтения стихотворения.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628624" y="1630299"/>
            <a:ext cx="2780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ru-RU" sz="1400" spc="-50" dirty="0">
                <a:solidFill>
                  <a:prstClr val="black"/>
                </a:solidFill>
                <a:latin typeface="Calibri"/>
              </a:rPr>
              <a:t>Отсутствие инструментов для создания эмоционального настроя перед прочтением стихотворения, проработки его содержания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0813" y="3882119"/>
            <a:ext cx="8476975" cy="2262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spcAft>
                <a:spcPts val="600"/>
              </a:spcAft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Отношение </a:t>
            </a:r>
            <a:r>
              <a:rPr lang="ru-RU" sz="2400" b="1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к сервису:</a:t>
            </a:r>
            <a:endParaRPr lang="ru-RU" sz="2400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algn="ctr" defTabSz="914446"/>
            <a:r>
              <a:rPr lang="ru-RU" sz="1867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Респонденты (учителя) выразили готовность:</a:t>
            </a:r>
            <a:endParaRPr lang="ru-RU" sz="1867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marL="180009" indent="-180009" algn="ctr" defTabSz="914446"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рассказать о данном сервисе родителям </a:t>
            </a:r>
            <a:br>
              <a:rPr lang="ru-RU" sz="1867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</a:br>
            <a:r>
              <a:rPr lang="ru-RU" sz="1867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(более </a:t>
            </a:r>
            <a:r>
              <a:rPr lang="ru-RU" sz="2800" b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63 % </a:t>
            </a:r>
            <a:r>
              <a:rPr lang="ru-RU" sz="1867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участников), </a:t>
            </a:r>
            <a:endParaRPr lang="ru-RU" sz="1867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  <a:p>
            <a:pPr marL="180009" indent="-180009" algn="ctr" defTabSz="914446"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использовать данный сервис при подготовке к мероприятиям </a:t>
            </a:r>
            <a:endParaRPr lang="ru-RU" sz="1867" dirty="0" smtClean="0">
              <a:solidFill>
                <a:srgbClr val="000000"/>
              </a:solidFill>
              <a:latin typeface="Calibri"/>
              <a:ea typeface="Calibri" panose="020F0502020204030204" pitchFamily="34" charset="0"/>
            </a:endParaRPr>
          </a:p>
          <a:p>
            <a:pPr marL="180009" indent="-180009" algn="ctr" defTabSz="914446">
              <a:buFont typeface="Arial" panose="020B0604020202020204" pitchFamily="34" charset="0"/>
              <a:buChar char="•"/>
            </a:pPr>
            <a:r>
              <a:rPr lang="ru-RU" sz="1867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(</a:t>
            </a:r>
            <a:r>
              <a:rPr lang="ru-RU" sz="1867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более </a:t>
            </a:r>
            <a:r>
              <a:rPr lang="ru-RU" sz="2800" b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50 % </a:t>
            </a:r>
            <a:r>
              <a:rPr lang="ru-RU" sz="1867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респондентов</a:t>
            </a:r>
            <a:r>
              <a:rPr lang="ru-RU" sz="1867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</a:rPr>
              <a:t>),</a:t>
            </a:r>
            <a:endParaRPr lang="ru-RU" sz="1867" dirty="0">
              <a:solidFill>
                <a:prstClr val="black"/>
              </a:solidFill>
              <a:latin typeface="Calibri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3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-1526" y="775071"/>
            <a:ext cx="12188950" cy="72000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1508" y="194746"/>
            <a:ext cx="10029387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lnSpc>
                <a:spcPct val="85000"/>
              </a:lnSpc>
              <a:defRPr/>
            </a:pPr>
            <a:r>
              <a:rPr lang="ru-RU" sz="2667" b="1" spc="-32" dirty="0">
                <a:solidFill>
                  <a:srgbClr val="243D6D"/>
                </a:solidFill>
                <a:latin typeface="Lato"/>
              </a:rPr>
              <a:t>Цифровой сервис «Учим стихи</a:t>
            </a:r>
            <a:r>
              <a:rPr lang="ru-RU" sz="2667" b="1" spc="-32" dirty="0" smtClean="0">
                <a:solidFill>
                  <a:srgbClr val="243D6D"/>
                </a:solidFill>
                <a:latin typeface="Lato"/>
              </a:rPr>
              <a:t>» - ребёнку и родителю</a:t>
            </a:r>
            <a:endParaRPr lang="en-US" sz="2667" b="1" spc="-32" dirty="0">
              <a:solidFill>
                <a:srgbClr val="243D6D"/>
              </a:solidFill>
              <a:latin typeface="Lato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0697" y="194746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446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1753355" y="-296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-3051" y="775071"/>
            <a:ext cx="1753613" cy="720000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4" y="161009"/>
            <a:ext cx="719403" cy="356659"/>
          </a:xfrm>
        </p:spPr>
        <p:txBody>
          <a:bodyPr/>
          <a:lstStyle/>
          <a:p>
            <a:pPr defTabSz="914446">
              <a:defRPr/>
            </a:pPr>
            <a:fld id="{00000000-1234-1234-1234-123412341234}" type="slidenum">
              <a:rPr lang="en" sz="1600">
                <a:solidFill>
                  <a:srgbClr val="2D2B8D"/>
                </a:solidFill>
                <a:latin typeface="Calibri" pitchFamily="34" charset="0"/>
              </a:rPr>
              <a:pPr defTabSz="914446">
                <a:defRPr/>
              </a:pPr>
              <a:t>22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1475982" y="589186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2"/>
            <a:ext cx="12192000" cy="97559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90300" y="892031"/>
            <a:ext cx="9388901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46"/>
            <a:r>
              <a:rPr lang="ru-RU" sz="1867" b="1" dirty="0">
                <a:solidFill>
                  <a:srgbClr val="2D2B8D"/>
                </a:solidFill>
                <a:latin typeface="Calibri"/>
              </a:rPr>
              <a:t>Основная цель</a:t>
            </a:r>
            <a:r>
              <a:rPr lang="ru-RU" sz="1867" dirty="0">
                <a:solidFill>
                  <a:srgbClr val="2D2B8D"/>
                </a:solidFill>
                <a:latin typeface="Calibri"/>
              </a:rPr>
              <a:t>: сокращение времени на подготовку домашнего задания. Опыт успешного публичного выступления. Эмоциональное и художественное развитие личности </a:t>
            </a:r>
          </a:p>
        </p:txBody>
      </p:sp>
      <p:sp>
        <p:nvSpPr>
          <p:cNvPr id="75" name="Пятиугольник 74"/>
          <p:cNvSpPr/>
          <p:nvPr/>
        </p:nvSpPr>
        <p:spPr>
          <a:xfrm>
            <a:off x="1749517" y="2719634"/>
            <a:ext cx="8769049" cy="936000"/>
          </a:xfrm>
          <a:prstGeom prst="homePlate">
            <a:avLst>
              <a:gd name="adj" fmla="val 2811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defTabSz="914446"/>
            <a:r>
              <a:rPr lang="ru-RU" sz="1400" b="1" dirty="0">
                <a:solidFill>
                  <a:srgbClr val="2D2B8D"/>
                </a:solidFill>
                <a:latin typeface="Calibri"/>
                <a:ea typeface="Open Sans Light" panose="020B0306030504020204" pitchFamily="34" charset="0"/>
                <a:cs typeface="Open Sans Light" panose="020B0306030504020204" pitchFamily="34" charset="0"/>
              </a:rPr>
              <a:t>Родитель</a:t>
            </a:r>
            <a:endParaRPr lang="ru-RU" sz="1400" dirty="0">
              <a:solidFill>
                <a:prstClr val="black"/>
              </a:solidFill>
              <a:latin typeface="Calibr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309493" y="2701527"/>
            <a:ext cx="2852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ru-RU" sz="1400" dirty="0">
                <a:solidFill>
                  <a:prstClr val="black"/>
                </a:solidFill>
                <a:latin typeface="Calibri"/>
              </a:rPr>
              <a:t>Ограниченное время </a:t>
            </a:r>
            <a:br>
              <a:rPr lang="ru-RU" sz="1400" dirty="0">
                <a:solidFill>
                  <a:prstClr val="black"/>
                </a:solidFill>
                <a:latin typeface="Calibri"/>
              </a:rPr>
            </a:br>
            <a:r>
              <a:rPr lang="ru-RU" sz="1400" dirty="0">
                <a:solidFill>
                  <a:prstClr val="black"/>
                </a:solidFill>
                <a:latin typeface="Calibri"/>
              </a:rPr>
              <a:t>на совместное выполнение/</a:t>
            </a:r>
            <a:r>
              <a:rPr lang="en-US" sz="1400" dirty="0">
                <a:solidFill>
                  <a:prstClr val="black"/>
                </a:solidFill>
                <a:latin typeface="Open Sans Condensed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контроль за выполнением домашнего задания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6293169" y="2836784"/>
            <a:ext cx="3880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ru-RU" sz="1400" dirty="0">
                <a:solidFill>
                  <a:prstClr val="black"/>
                </a:solidFill>
                <a:latin typeface="Calibri"/>
              </a:rPr>
              <a:t>Подробная инструкция по заучиванию стихотворения, ориентированная на разные каналы восприятия информации.</a:t>
            </a:r>
          </a:p>
        </p:txBody>
      </p:sp>
      <p:sp>
        <p:nvSpPr>
          <p:cNvPr id="88" name="Шеврон 87"/>
          <p:cNvSpPr/>
          <p:nvPr/>
        </p:nvSpPr>
        <p:spPr>
          <a:xfrm>
            <a:off x="5859371" y="2719634"/>
            <a:ext cx="338288" cy="936000"/>
          </a:xfrm>
          <a:prstGeom prst="chevron">
            <a:avLst>
              <a:gd name="adj" fmla="val 64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Шеврон 92"/>
          <p:cNvSpPr/>
          <p:nvPr/>
        </p:nvSpPr>
        <p:spPr>
          <a:xfrm>
            <a:off x="2887646" y="2719634"/>
            <a:ext cx="338288" cy="936000"/>
          </a:xfrm>
          <a:prstGeom prst="chevron">
            <a:avLst>
              <a:gd name="adj" fmla="val 64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749518" y="1641488"/>
            <a:ext cx="8769049" cy="936000"/>
          </a:xfrm>
          <a:prstGeom prst="homePlate">
            <a:avLst>
              <a:gd name="adj" fmla="val 2811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defTabSz="914446"/>
            <a:r>
              <a:rPr lang="ru-RU" sz="1400" b="1" dirty="0">
                <a:solidFill>
                  <a:srgbClr val="2D2B8D"/>
                </a:solidFill>
                <a:latin typeface="Calibri"/>
                <a:ea typeface="Open Sans Light" panose="020B0306030504020204" pitchFamily="34" charset="0"/>
                <a:cs typeface="Open Sans Light" panose="020B0306030504020204" pitchFamily="34" charset="0"/>
              </a:rPr>
              <a:t>Ребёнок</a:t>
            </a:r>
            <a:endParaRPr lang="ru-RU" sz="1400" b="1" dirty="0">
              <a:solidFill>
                <a:prstClr val="black"/>
              </a:solidFill>
              <a:latin typeface="Calibr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293169" y="1636623"/>
            <a:ext cx="3992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ru-RU" sz="1400" dirty="0">
                <a:solidFill>
                  <a:prstClr val="black"/>
                </a:solidFill>
                <a:latin typeface="Calibri"/>
              </a:rPr>
              <a:t>Комментарии, пояснения к словам. Иллюстрации к смысловым фрагментам стихотворения. Аудио профессионального прочтения. Разметка аудиодорожки стихотворения по фрагментам.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309493" y="1721976"/>
            <a:ext cx="26195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ru-RU" sz="1400" dirty="0">
                <a:solidFill>
                  <a:prstClr val="black"/>
                </a:solidFill>
                <a:latin typeface="Calibri"/>
              </a:rPr>
              <a:t>Трудности в осмыслении содержания и эмоционального состояния героя стихотворения</a:t>
            </a:r>
          </a:p>
        </p:txBody>
      </p:sp>
      <p:sp>
        <p:nvSpPr>
          <p:cNvPr id="87" name="Шеврон 86"/>
          <p:cNvSpPr/>
          <p:nvPr/>
        </p:nvSpPr>
        <p:spPr>
          <a:xfrm>
            <a:off x="5859371" y="1641488"/>
            <a:ext cx="338288" cy="936000"/>
          </a:xfrm>
          <a:prstGeom prst="chevron">
            <a:avLst>
              <a:gd name="adj" fmla="val 64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Шеврон 93"/>
          <p:cNvSpPr/>
          <p:nvPr/>
        </p:nvSpPr>
        <p:spPr>
          <a:xfrm>
            <a:off x="2887646" y="1641488"/>
            <a:ext cx="338288" cy="936000"/>
          </a:xfrm>
          <a:prstGeom prst="chevron">
            <a:avLst>
              <a:gd name="adj" fmla="val 64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6294" t="4425" b="4739"/>
          <a:stretch/>
        </p:blipFill>
        <p:spPr>
          <a:xfrm>
            <a:off x="1749517" y="3815292"/>
            <a:ext cx="8715261" cy="26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86364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837119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498" r="6498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77520" y="2531752"/>
            <a:ext cx="387943" cy="4537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07745" y="1558566"/>
            <a:ext cx="540702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b="1" spc="31" dirty="0" err="1">
                <a:solidFill>
                  <a:srgbClr val="14110F"/>
                </a:solidFill>
                <a:latin typeface="Lato"/>
              </a:rPr>
              <a:t>Сервис</a:t>
            </a:r>
            <a:r>
              <a:rPr lang="en-US" b="1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b="1" spc="31" dirty="0" err="1">
                <a:solidFill>
                  <a:srgbClr val="14110F"/>
                </a:solidFill>
                <a:latin typeface="Lato"/>
              </a:rPr>
              <a:t>для</a:t>
            </a:r>
            <a:r>
              <a:rPr lang="en-US" b="1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b="1" spc="31" dirty="0" err="1">
                <a:solidFill>
                  <a:srgbClr val="14110F"/>
                </a:solidFill>
                <a:latin typeface="Lato"/>
              </a:rPr>
              <a:t>подготовки</a:t>
            </a:r>
            <a:r>
              <a:rPr lang="en-US" b="1" spc="31" dirty="0">
                <a:solidFill>
                  <a:srgbClr val="14110F"/>
                </a:solidFill>
                <a:latin typeface="Lato"/>
              </a:rPr>
              <a:t> к </a:t>
            </a:r>
            <a:r>
              <a:rPr lang="ru-RU" b="1" spc="31" dirty="0" smtClean="0">
                <a:solidFill>
                  <a:srgbClr val="14110F"/>
                </a:solidFill>
                <a:latin typeface="Lato"/>
              </a:rPr>
              <a:t>самым важным школьным </a:t>
            </a:r>
            <a:r>
              <a:rPr lang="en-US" b="1" spc="31" dirty="0" err="1" smtClean="0">
                <a:solidFill>
                  <a:srgbClr val="14110F"/>
                </a:solidFill>
                <a:latin typeface="Lato"/>
              </a:rPr>
              <a:t>экзаменам</a:t>
            </a:r>
            <a:r>
              <a:rPr lang="en-US" b="1" spc="31" dirty="0" smtClean="0">
                <a:solidFill>
                  <a:srgbClr val="14110F"/>
                </a:solidFill>
                <a:latin typeface="Lato"/>
              </a:rPr>
              <a:t>, </a:t>
            </a:r>
            <a:r>
              <a:rPr lang="en-US" b="1" spc="31" dirty="0" err="1">
                <a:solidFill>
                  <a:srgbClr val="14110F"/>
                </a:solidFill>
                <a:latin typeface="Lato"/>
              </a:rPr>
              <a:t>который</a:t>
            </a:r>
            <a:r>
              <a:rPr lang="en-US" b="1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b="1" spc="31" dirty="0" err="1">
                <a:solidFill>
                  <a:srgbClr val="14110F"/>
                </a:solidFill>
                <a:latin typeface="Lato"/>
              </a:rPr>
              <a:t>помогает</a:t>
            </a:r>
            <a:r>
              <a:rPr lang="en-US" b="1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b="1" spc="31" dirty="0" err="1">
                <a:solidFill>
                  <a:srgbClr val="14110F"/>
                </a:solidFill>
                <a:latin typeface="Lato"/>
              </a:rPr>
              <a:t>разобраться</a:t>
            </a:r>
            <a:r>
              <a:rPr lang="en-US" b="1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b="1" spc="31" dirty="0" err="1">
                <a:solidFill>
                  <a:srgbClr val="14110F"/>
                </a:solidFill>
                <a:latin typeface="Lato"/>
              </a:rPr>
              <a:t>даже</a:t>
            </a:r>
            <a:r>
              <a:rPr lang="en-US" b="1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b="1" spc="31" dirty="0" smtClean="0">
                <a:solidFill>
                  <a:srgbClr val="14110F"/>
                </a:solidFill>
                <a:latin typeface="Lato"/>
              </a:rPr>
              <a:t>с</a:t>
            </a:r>
            <a:r>
              <a:rPr lang="ru-RU" b="1" spc="31" dirty="0" smtClean="0">
                <a:solidFill>
                  <a:srgbClr val="14110F"/>
                </a:solidFill>
                <a:latin typeface="Lato"/>
              </a:rPr>
              <a:t>о</a:t>
            </a:r>
            <a:r>
              <a:rPr lang="en-US" b="1" spc="31" dirty="0" smtClean="0">
                <a:solidFill>
                  <a:srgbClr val="14110F"/>
                </a:solidFill>
                <a:latin typeface="Lato"/>
              </a:rPr>
              <a:t> </a:t>
            </a:r>
            <a:r>
              <a:rPr lang="en-US" b="1" spc="31" dirty="0" err="1">
                <a:solidFill>
                  <a:srgbClr val="14110F"/>
                </a:solidFill>
                <a:latin typeface="Lato"/>
              </a:rPr>
              <a:t>сложными</a:t>
            </a:r>
            <a:r>
              <a:rPr lang="en-US" b="1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b="1" spc="31" dirty="0" err="1" smtClean="0">
                <a:solidFill>
                  <a:srgbClr val="14110F"/>
                </a:solidFill>
                <a:latin typeface="Lato"/>
              </a:rPr>
              <a:t>заданиями</a:t>
            </a:r>
            <a:endParaRPr lang="en-US" b="1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07745" y="768127"/>
            <a:ext cx="5407027" cy="50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400" b="1" spc="-32" dirty="0">
                <a:solidFill>
                  <a:srgbClr val="243D6D"/>
                </a:solidFill>
                <a:latin typeface="Lato"/>
              </a:rPr>
              <a:t>Я </a:t>
            </a:r>
            <a:r>
              <a:rPr lang="en-US" sz="3400" b="1" spc="-32" dirty="0" err="1">
                <a:solidFill>
                  <a:srgbClr val="243D6D"/>
                </a:solidFill>
                <a:latin typeface="Lato"/>
              </a:rPr>
              <a:t>сдам</a:t>
            </a:r>
            <a:r>
              <a:rPr lang="en-US" sz="3400" b="1" spc="-32" dirty="0">
                <a:solidFill>
                  <a:srgbClr val="243D6D"/>
                </a:solidFill>
                <a:latin typeface="Lato"/>
              </a:rPr>
              <a:t> </a:t>
            </a:r>
            <a:r>
              <a:rPr lang="en-US" sz="3400" b="1" spc="-32" dirty="0" smtClean="0">
                <a:solidFill>
                  <a:srgbClr val="243D6D"/>
                </a:solidFill>
                <a:latin typeface="Lato"/>
              </a:rPr>
              <a:t>ЕГЭ</a:t>
            </a:r>
            <a:endParaRPr lang="en-US" sz="3400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17039" y="2604355"/>
            <a:ext cx="540702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научить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школьников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решать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трудные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задания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ЕГЭ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для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получения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высокого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балла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на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экзамене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углубленная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подготовка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грамотное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планирование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времени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ru-RU" sz="1566" spc="31" dirty="0" smtClean="0">
                <a:solidFill>
                  <a:srgbClr val="14110F"/>
                </a:solidFill>
                <a:latin typeface="Lato"/>
              </a:rPr>
              <a:t>+ 300 трудных заданий в ЕГЭ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17040" y="5250136"/>
            <a:ext cx="5407027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школьники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самостоятельно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готовятся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к </a:t>
            </a:r>
            <a:r>
              <a:rPr lang="ru-RU" sz="1566" spc="31" dirty="0" smtClean="0">
                <a:solidFill>
                  <a:srgbClr val="14110F"/>
                </a:solidFill>
                <a:latin typeface="Lato"/>
              </a:rPr>
              <a:t>ЕГЭ по </a:t>
            </a:r>
            <a:r>
              <a:rPr lang="ru-RU" sz="2400" b="1" spc="31" dirty="0" smtClean="0">
                <a:solidFill>
                  <a:srgbClr val="14110F"/>
                </a:solidFill>
                <a:latin typeface="Lato"/>
              </a:rPr>
              <a:t>7 предметам </a:t>
            </a:r>
            <a:r>
              <a:rPr lang="ru-RU" sz="1566" spc="31" dirty="0" smtClean="0">
                <a:solidFill>
                  <a:srgbClr val="14110F"/>
                </a:solidFill>
                <a:latin typeface="Lato"/>
              </a:rPr>
              <a:t>(русский язык, обществознание, математика, история, физика, биология, химия)</a:t>
            </a:r>
            <a:r>
              <a:rPr lang="en-US" sz="1566" spc="31" dirty="0" smtClean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и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получают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более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высокий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бал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л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счет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углубленной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подготовки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к трудным заданиям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0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0" y="0"/>
            <a:ext cx="4220633" cy="6858000"/>
          </a:xfrm>
          <a:prstGeom prst="rect">
            <a:avLst/>
          </a:prstGeom>
          <a:solidFill>
            <a:srgbClr val="3A60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466" y="822325"/>
            <a:ext cx="7097183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4" y="2805698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808134" y="1558926"/>
            <a:ext cx="5407025" cy="112851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Сервис с заданиями на формирование функциональной грамотности для учеников </a:t>
            </a:r>
            <a:endParaRPr lang="en-US" sz="1566" spc="31" dirty="0" smtClean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  <a:defRPr/>
            </a:pPr>
            <a:r>
              <a:rPr lang="ru-RU" sz="1566" spc="31" dirty="0" smtClean="0">
                <a:solidFill>
                  <a:srgbClr val="14110F"/>
                </a:solidFill>
                <a:latin typeface="Lato"/>
              </a:rPr>
              <a:t>1</a:t>
            </a:r>
            <a:r>
              <a:rPr lang="en-US" sz="1600" spc="36" dirty="0" smtClean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600" spc="36" dirty="0">
                <a:solidFill>
                  <a:srgbClr val="14110F"/>
                </a:solidFill>
                <a:latin typeface="Lato"/>
              </a:rPr>
              <a:t>─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9 классов </a:t>
            </a:r>
            <a:r>
              <a:rPr lang="ru-RU" b="1" spc="31" dirty="0">
                <a:solidFill>
                  <a:srgbClr val="14110F"/>
                </a:solidFill>
                <a:latin typeface="Lato"/>
              </a:rPr>
              <a:t>от авторов, </a:t>
            </a:r>
            <a:r>
              <a:rPr lang="ru-RU" b="1" spc="31" dirty="0" smtClean="0">
                <a:solidFill>
                  <a:srgbClr val="14110F"/>
                </a:solidFill>
                <a:latin typeface="Lato"/>
              </a:rPr>
              <a:t>разрабатывающих задания для России в формате</a:t>
            </a:r>
            <a:r>
              <a:rPr lang="ru-RU" b="1" spc="31" dirty="0">
                <a:solidFill>
                  <a:srgbClr val="14110F"/>
                </a:solidFill>
                <a:latin typeface="Lato"/>
              </a:rPr>
              <a:t> PISA</a:t>
            </a:r>
            <a:endParaRPr lang="ru-RU" b="1" spc="31" dirty="0"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8133" y="329756"/>
            <a:ext cx="5723467" cy="1024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4160"/>
              </a:lnSpc>
              <a:defRPr/>
            </a:pPr>
            <a:r>
              <a:rPr lang="ru-RU" sz="3000" b="1" spc="-32" dirty="0">
                <a:solidFill>
                  <a:srgbClr val="243D6D"/>
                </a:solidFill>
                <a:latin typeface="Lato"/>
              </a:rPr>
              <a:t>Банк заданий по функциональной грамотности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76682" y="2892291"/>
            <a:ext cx="5407025" cy="26154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Задача:</a:t>
            </a:r>
          </a:p>
          <a:p>
            <a:pPr>
              <a:defRPr/>
            </a:pPr>
            <a:endParaRPr lang="ru-RU" sz="1566" spc="31" dirty="0">
              <a:solidFill>
                <a:srgbClr val="14110F"/>
              </a:solidFill>
              <a:latin typeface="Lato Bold"/>
            </a:endParaRPr>
          </a:p>
          <a:p>
            <a:pPr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помочь учителям и учащимся при формировании и оценке </a:t>
            </a:r>
            <a:r>
              <a:rPr lang="ru-RU" sz="1566" spc="31" dirty="0" err="1">
                <a:solidFill>
                  <a:srgbClr val="14110F"/>
                </a:solidFill>
                <a:latin typeface="Lato"/>
              </a:rPr>
              <a:t>метапредметных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компетенций и отдельных видов функциональной грамотности: 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читательская 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математическая 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естественно-научная 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финансовая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креативное мышление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4773" y="5588819"/>
            <a:ext cx="5407025" cy="84638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Результат: </a:t>
            </a:r>
            <a:r>
              <a:rPr lang="ru-RU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учащийся полностью осваивает навык и закрепляет его с помощью полнофункционального тренажера заданий в формате </a:t>
            </a:r>
            <a:r>
              <a:rPr lang="ru-RU" sz="1566" spc="31" dirty="0" smtClean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PISA</a:t>
            </a:r>
            <a:endParaRPr lang="ru-RU" sz="1566" spc="31" dirty="0">
              <a:solidFill>
                <a:srgbClr val="00B050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schemeClr val="bg1"/>
              </a:solidFill>
            </a:endParaRPr>
          </a:p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chemeClr val="bg1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», 2021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312122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57" y="1701800"/>
            <a:ext cx="4892837" cy="4077364"/>
          </a:xfrm>
          <a:prstGeom prst="rect">
            <a:avLst/>
          </a:prstGeom>
        </p:spPr>
      </p:pic>
      <p:sp>
        <p:nvSpPr>
          <p:cNvPr id="1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9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41167" y="4991"/>
            <a:ext cx="6850833" cy="6858000"/>
          </a:xfrm>
          <a:prstGeom prst="rect">
            <a:avLst/>
          </a:prstGeom>
          <a:solidFill>
            <a:srgbClr val="3A60A7"/>
          </a:solidFill>
        </p:spPr>
      </p:sp>
      <p:grpSp>
        <p:nvGrpSpPr>
          <p:cNvPr id="3" name="Group 3"/>
          <p:cNvGrpSpPr/>
          <p:nvPr/>
        </p:nvGrpSpPr>
        <p:grpSpPr>
          <a:xfrm>
            <a:off x="685800" y="5637100"/>
            <a:ext cx="892237" cy="535101"/>
            <a:chOff x="0" y="0"/>
            <a:chExt cx="1784474" cy="107020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84474" cy="1070201"/>
              <a:chOff x="0" y="0"/>
              <a:chExt cx="865399" cy="5181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6350" y="6360"/>
                <a:ext cx="852699" cy="506284"/>
              </a:xfrm>
              <a:custGeom>
                <a:avLst/>
                <a:gdLst/>
                <a:ahLst/>
                <a:cxnLst/>
                <a:rect l="l" t="t" r="r" b="b"/>
                <a:pathLst>
                  <a:path w="852699" h="506284">
                    <a:moveTo>
                      <a:pt x="252730" y="0"/>
                    </a:moveTo>
                    <a:lnTo>
                      <a:pt x="599969" y="0"/>
                    </a:lnTo>
                    <a:cubicBezTo>
                      <a:pt x="739669" y="0"/>
                      <a:pt x="852699" y="113215"/>
                      <a:pt x="852699" y="253143"/>
                    </a:cubicBezTo>
                    <a:cubicBezTo>
                      <a:pt x="852699" y="393070"/>
                      <a:pt x="739669" y="506285"/>
                      <a:pt x="599969" y="506285"/>
                    </a:cubicBezTo>
                    <a:lnTo>
                      <a:pt x="252730" y="506285"/>
                    </a:lnTo>
                    <a:cubicBezTo>
                      <a:pt x="113030" y="506285"/>
                      <a:pt x="0" y="393070"/>
                      <a:pt x="0" y="253143"/>
                    </a:cubicBezTo>
                    <a:cubicBezTo>
                      <a:pt x="0" y="113215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3A60A7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93198" y="401024"/>
              <a:ext cx="998079" cy="315171"/>
              <a:chOff x="0" y="0"/>
              <a:chExt cx="1359375" cy="429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5080"/>
                <a:ext cx="1359375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359375" h="434340">
                    <a:moveTo>
                      <a:pt x="1341595" y="187960"/>
                    </a:moveTo>
                    <a:lnTo>
                      <a:pt x="1079975" y="11430"/>
                    </a:lnTo>
                    <a:cubicBezTo>
                      <a:pt x="1062195" y="0"/>
                      <a:pt x="1039335" y="3810"/>
                      <a:pt x="1026635" y="21590"/>
                    </a:cubicBezTo>
                    <a:cubicBezTo>
                      <a:pt x="1015205" y="39370"/>
                      <a:pt x="1019015" y="62230"/>
                      <a:pt x="1036795" y="74930"/>
                    </a:cubicBezTo>
                    <a:lnTo>
                      <a:pt x="1195545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195545" y="257810"/>
                    </a:lnTo>
                    <a:lnTo>
                      <a:pt x="1036795" y="364490"/>
                    </a:lnTo>
                    <a:cubicBezTo>
                      <a:pt x="1019015" y="375920"/>
                      <a:pt x="1015205" y="400050"/>
                      <a:pt x="1026635" y="417830"/>
                    </a:cubicBezTo>
                    <a:cubicBezTo>
                      <a:pt x="1034255" y="429260"/>
                      <a:pt x="1045685" y="434340"/>
                      <a:pt x="1058385" y="434340"/>
                    </a:cubicBezTo>
                    <a:cubicBezTo>
                      <a:pt x="1066005" y="434340"/>
                      <a:pt x="1073625" y="431800"/>
                      <a:pt x="1079975" y="427990"/>
                    </a:cubicBezTo>
                    <a:lnTo>
                      <a:pt x="1342865" y="251460"/>
                    </a:lnTo>
                    <a:cubicBezTo>
                      <a:pt x="1353025" y="243840"/>
                      <a:pt x="1359375" y="232410"/>
                      <a:pt x="1359375" y="219710"/>
                    </a:cubicBezTo>
                    <a:cubicBezTo>
                      <a:pt x="1359375" y="207010"/>
                      <a:pt x="1353025" y="195580"/>
                      <a:pt x="1341595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4369548" y="435015"/>
            <a:ext cx="7136651" cy="853851"/>
            <a:chOff x="0" y="0"/>
            <a:chExt cx="6239528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413853" y="1587521"/>
            <a:ext cx="7092347" cy="750663"/>
            <a:chOff x="0" y="0"/>
            <a:chExt cx="6239528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366258" y="2681763"/>
            <a:ext cx="7092347" cy="750663"/>
            <a:chOff x="0" y="0"/>
            <a:chExt cx="6239528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391699" y="3774788"/>
            <a:ext cx="7092347" cy="750663"/>
            <a:chOff x="0" y="0"/>
            <a:chExt cx="6239528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413852" y="4809220"/>
            <a:ext cx="7092347" cy="750663"/>
            <a:chOff x="0" y="0"/>
            <a:chExt cx="6239528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413852" y="5912106"/>
            <a:ext cx="7092347" cy="750663"/>
            <a:chOff x="0" y="0"/>
            <a:chExt cx="6239528" cy="660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530173" y="538203"/>
            <a:ext cx="3456955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spc="-32" dirty="0" smtClean="0">
                <a:solidFill>
                  <a:srgbClr val="243D6D"/>
                </a:solidFill>
                <a:latin typeface="Lato"/>
              </a:rPr>
              <a:t>Новые возможности в школе будущего</a:t>
            </a:r>
            <a:endParaRPr kumimoji="0" lang="en-US" sz="3200" b="0" i="0" u="none" strike="noStrike" kern="1200" cap="none" spc="-32" normalizeH="0" baseline="0" noProof="0" dirty="0">
              <a:ln>
                <a:noFill/>
              </a:ln>
              <a:solidFill>
                <a:srgbClr val="243D6D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732660" y="639046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32" normalizeH="0" baseline="0" noProof="0">
                <a:ln>
                  <a:noFill/>
                </a:ln>
                <a:solidFill>
                  <a:srgbClr val="B8BBC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85046" y="414230"/>
            <a:ext cx="6209338" cy="10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defTabSz="609630"/>
            <a:r>
              <a:rPr lang="ru-RU" sz="1733" dirty="0">
                <a:solidFill>
                  <a:srgbClr val="14110F"/>
                </a:solidFill>
                <a:latin typeface="Lato"/>
              </a:rPr>
              <a:t>Разумное и безопасное использование технологий, обеспечивающих повышение качества результатов образования и поддерживающих очное образование</a:t>
            </a:r>
          </a:p>
          <a:p>
            <a:pPr marL="0" marR="0" lvl="0" indent="0" algn="l" defTabSz="609630" rtl="0" eaLnBrk="1" fontAlgn="auto" latinLnBrk="0" hangingPunct="1">
              <a:lnSpc>
                <a:spcPts val="2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732660" y="1703519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32" normalizeH="0" baseline="0" noProof="0">
                <a:ln>
                  <a:noFill/>
                </a:ln>
                <a:solidFill>
                  <a:srgbClr val="B8BBC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85046" y="1663302"/>
            <a:ext cx="620933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426"/>
              </a:lnSpc>
            </a:pPr>
            <a:r>
              <a:rPr lang="ru-RU" dirty="0" smtClean="0"/>
              <a:t>«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Бесшовное переключение» между бумажным/электронным учебником и </a:t>
            </a:r>
            <a:r>
              <a:rPr lang="ru-RU" sz="1733" dirty="0" smtClean="0">
                <a:solidFill>
                  <a:srgbClr val="14110F"/>
                </a:solidFill>
                <a:latin typeface="Lato"/>
              </a:rPr>
              <a:t>контентом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сервиса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732660" y="2778011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32" normalizeH="0" baseline="0" noProof="0">
                <a:ln>
                  <a:noFill/>
                </a:ln>
                <a:solidFill>
                  <a:srgbClr val="B8BBC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32660" y="3851519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32" normalizeH="0" baseline="0" noProof="0">
                <a:ln>
                  <a:noFill/>
                </a:ln>
                <a:solidFill>
                  <a:srgbClr val="B8BBC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32660" y="4900921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32" normalizeH="0" baseline="0" noProof="0">
                <a:ln>
                  <a:noFill/>
                </a:ln>
                <a:solidFill>
                  <a:srgbClr val="B8BBC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32660" y="5999272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32" normalizeH="0" baseline="0" noProof="0">
                <a:ln>
                  <a:noFill/>
                </a:ln>
                <a:solidFill>
                  <a:srgbClr val="B8BBC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385046" y="6015442"/>
            <a:ext cx="620933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33" noProof="0" dirty="0" smtClean="0">
                <a:solidFill>
                  <a:srgbClr val="14110F"/>
                </a:solidFill>
                <a:latin typeface="Lato"/>
              </a:rPr>
              <a:t>Равные образовательные возможности вне зависимости</a:t>
            </a:r>
          </a:p>
          <a:p>
            <a:pPr marL="0" marR="0" lvl="0" indent="0" algn="l" defTabSz="609630" rtl="0" eaLnBrk="1" fontAlgn="auto" latinLnBrk="0" hangingPunct="1">
              <a:lnSpc>
                <a:spcPts val="2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33" noProof="0" dirty="0" smtClean="0">
                <a:solidFill>
                  <a:srgbClr val="14110F"/>
                </a:solidFill>
                <a:latin typeface="Lato"/>
              </a:rPr>
              <a:t> от </a:t>
            </a:r>
            <a:r>
              <a:rPr lang="ru-RU" sz="1733" noProof="0" dirty="0" err="1" smtClean="0">
                <a:solidFill>
                  <a:srgbClr val="14110F"/>
                </a:solidFill>
                <a:latin typeface="Lato"/>
              </a:rPr>
              <a:t>мес</a:t>
            </a:r>
            <a:r>
              <a:rPr lang="ru-RU" sz="1733" dirty="0" smtClean="0">
                <a:solidFill>
                  <a:srgbClr val="14110F"/>
                </a:solidFill>
                <a:latin typeface="Lato"/>
              </a:rPr>
              <a:t>та нахождения</a:t>
            </a:r>
            <a:r>
              <a:rPr kumimoji="0" lang="ru-RU" sz="1733" b="0" i="0" u="none" strike="noStrike" kern="1200" cap="none" spc="0" normalizeH="0" noProof="0" dirty="0" smtClean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ts val="2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19484" y="6321429"/>
            <a:ext cx="29809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4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14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© АО «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Издательство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«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Просвещение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», 2021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362605" y="27762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33" dirty="0">
                <a:solidFill>
                  <a:srgbClr val="14110F"/>
                </a:solidFill>
                <a:latin typeface="Lato"/>
              </a:rPr>
              <a:t>Массовая автоматизация рутинных процессов педагогов (отчетность + домашние задания)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341167" y="3798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33" dirty="0">
                <a:solidFill>
                  <a:srgbClr val="14110F"/>
                </a:solidFill>
                <a:latin typeface="Lato"/>
              </a:rPr>
              <a:t>Мониторинг</a:t>
            </a:r>
            <a:r>
              <a:rPr lang="ru-RU" dirty="0"/>
              <a:t> и фиксация хода и результатов образовательной </a:t>
            </a:r>
            <a:r>
              <a:rPr lang="ru-RU" dirty="0" smtClean="0"/>
              <a:t>деятельности. Цифровое портфолио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5355470" y="48582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33" dirty="0">
                <a:solidFill>
                  <a:srgbClr val="14110F"/>
                </a:solidFill>
                <a:latin typeface="Lato"/>
              </a:rPr>
              <a:t>Сервисная модель поставки и обновления верифицированного образовательного контента</a:t>
            </a:r>
          </a:p>
        </p:txBody>
      </p:sp>
    </p:spTree>
    <p:extLst>
      <p:ext uri="{BB962C8B-B14F-4D97-AF65-F5344CB8AC3E}">
        <p14:creationId xmlns:p14="http://schemas.microsoft.com/office/powerpoint/2010/main" val="36186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3936056"/>
            <a:ext cx="459740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dirty="0" err="1">
                <a:solidFill>
                  <a:srgbClr val="191919"/>
                </a:solidFill>
                <a:latin typeface="Lato"/>
              </a:rPr>
              <a:t>сэкономить</a:t>
            </a:r>
            <a:r>
              <a:rPr lang="en-US" dirty="0">
                <a:solidFill>
                  <a:srgbClr val="191919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Lato Bold"/>
              </a:rPr>
              <a:t>силы</a:t>
            </a:r>
            <a:r>
              <a:rPr lang="en-US" dirty="0">
                <a:solidFill>
                  <a:srgbClr val="191919"/>
                </a:solidFill>
                <a:latin typeface="Lato Bold"/>
              </a:rPr>
              <a:t>, </a:t>
            </a:r>
            <a:r>
              <a:rPr lang="en-US" dirty="0" err="1">
                <a:solidFill>
                  <a:srgbClr val="191919"/>
                </a:solidFill>
                <a:latin typeface="Lato Bold"/>
              </a:rPr>
              <a:t>время</a:t>
            </a:r>
            <a:r>
              <a:rPr lang="en-US" dirty="0">
                <a:solidFill>
                  <a:srgbClr val="191919"/>
                </a:solidFill>
                <a:latin typeface="Lato Bold"/>
              </a:rPr>
              <a:t> и </a:t>
            </a:r>
            <a:r>
              <a:rPr lang="ru-RU" dirty="0">
                <a:solidFill>
                  <a:srgbClr val="191919"/>
                </a:solidFill>
                <a:latin typeface="Lato Bold"/>
              </a:rPr>
              <a:t>сформировать </a:t>
            </a:r>
            <a:r>
              <a:rPr lang="en-US" dirty="0" err="1">
                <a:solidFill>
                  <a:srgbClr val="191919"/>
                </a:solidFill>
                <a:latin typeface="Lato Bold"/>
              </a:rPr>
              <a:t>мотивацию</a:t>
            </a:r>
            <a:r>
              <a:rPr lang="ru-RU" dirty="0">
                <a:solidFill>
                  <a:srgbClr val="191919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Lato"/>
              </a:rPr>
              <a:t>для</a:t>
            </a:r>
            <a:r>
              <a:rPr lang="en-US" dirty="0">
                <a:solidFill>
                  <a:srgbClr val="191919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Lato"/>
              </a:rPr>
              <a:t>работы</a:t>
            </a:r>
            <a:r>
              <a:rPr lang="en-US" dirty="0">
                <a:solidFill>
                  <a:srgbClr val="191919"/>
                </a:solidFill>
                <a:latin typeface="Lato"/>
              </a:rPr>
              <a:t> с </a:t>
            </a:r>
            <a:r>
              <a:rPr lang="en-US" dirty="0" err="1">
                <a:solidFill>
                  <a:srgbClr val="191919"/>
                </a:solidFill>
                <a:latin typeface="Lato"/>
              </a:rPr>
              <a:t>детьми</a:t>
            </a:r>
            <a:r>
              <a:rPr lang="en-US" dirty="0">
                <a:solidFill>
                  <a:srgbClr val="191919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Lato"/>
              </a:rPr>
              <a:t>ради</a:t>
            </a:r>
            <a:r>
              <a:rPr lang="en-US" dirty="0">
                <a:solidFill>
                  <a:srgbClr val="191919"/>
                </a:solidFill>
                <a:latin typeface="Lato"/>
              </a:rPr>
              <a:t> </a:t>
            </a:r>
            <a:r>
              <a:rPr lang="ru-RU" dirty="0">
                <a:solidFill>
                  <a:srgbClr val="191919"/>
                </a:solidFill>
                <a:latin typeface="Lato"/>
              </a:rPr>
              <a:t>достижения </a:t>
            </a:r>
            <a:r>
              <a:rPr lang="en-US" b="1" dirty="0" err="1">
                <a:solidFill>
                  <a:srgbClr val="191919"/>
                </a:solidFill>
                <a:latin typeface="Lato"/>
              </a:rPr>
              <a:t>лучших</a:t>
            </a:r>
            <a:r>
              <a:rPr lang="en-US" b="1" dirty="0">
                <a:solidFill>
                  <a:srgbClr val="191919"/>
                </a:solidFill>
                <a:latin typeface="Lato"/>
              </a:rPr>
              <a:t> </a:t>
            </a:r>
            <a:r>
              <a:rPr lang="en-US" b="1" dirty="0" err="1">
                <a:solidFill>
                  <a:srgbClr val="191919"/>
                </a:solidFill>
                <a:latin typeface="Lato"/>
              </a:rPr>
              <a:t>личностных</a:t>
            </a:r>
            <a:r>
              <a:rPr lang="en-US" b="1" dirty="0">
                <a:solidFill>
                  <a:srgbClr val="191919"/>
                </a:solidFill>
                <a:latin typeface="Lato"/>
              </a:rPr>
              <a:t> и </a:t>
            </a:r>
            <a:r>
              <a:rPr lang="en-US" b="1" dirty="0" err="1">
                <a:solidFill>
                  <a:srgbClr val="191919"/>
                </a:solidFill>
                <a:latin typeface="Lato"/>
              </a:rPr>
              <a:t>образовательных</a:t>
            </a:r>
            <a:r>
              <a:rPr lang="en-US" b="1" dirty="0">
                <a:solidFill>
                  <a:srgbClr val="191919"/>
                </a:solidFill>
                <a:latin typeface="Lato"/>
              </a:rPr>
              <a:t> </a:t>
            </a:r>
            <a:r>
              <a:rPr lang="en-US" b="1" dirty="0" err="1" smtClean="0">
                <a:solidFill>
                  <a:srgbClr val="191919"/>
                </a:solidFill>
                <a:latin typeface="Lato"/>
              </a:rPr>
              <a:t>результатов</a:t>
            </a:r>
            <a:endParaRPr lang="en-US" dirty="0">
              <a:solidFill>
                <a:srgbClr val="191919"/>
              </a:solidFill>
              <a:latin typeface="Lato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096000" y="598096"/>
            <a:ext cx="4643862" cy="5574104"/>
            <a:chOff x="0" y="0"/>
            <a:chExt cx="10565478" cy="126819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65478" cy="12681918"/>
            </a:xfrm>
            <a:custGeom>
              <a:avLst/>
              <a:gdLst/>
              <a:ahLst/>
              <a:cxnLst/>
              <a:rect l="l" t="t" r="r" b="b"/>
              <a:pathLst>
                <a:path w="10565478" h="12681918">
                  <a:moveTo>
                    <a:pt x="0" y="0"/>
                  </a:moveTo>
                  <a:lnTo>
                    <a:pt x="0" y="12681918"/>
                  </a:lnTo>
                  <a:lnTo>
                    <a:pt x="10565478" y="12681918"/>
                  </a:lnTo>
                  <a:lnTo>
                    <a:pt x="10565478" y="0"/>
                  </a:lnTo>
                  <a:lnTo>
                    <a:pt x="0" y="0"/>
                  </a:lnTo>
                  <a:close/>
                  <a:moveTo>
                    <a:pt x="10504518" y="12620958"/>
                  </a:moveTo>
                  <a:lnTo>
                    <a:pt x="59690" y="12620958"/>
                  </a:lnTo>
                  <a:lnTo>
                    <a:pt x="59690" y="59690"/>
                  </a:lnTo>
                  <a:lnTo>
                    <a:pt x="10504518" y="59690"/>
                  </a:lnTo>
                  <a:lnTo>
                    <a:pt x="10504518" y="12620958"/>
                  </a:lnTo>
                  <a:close/>
                </a:path>
              </a:pathLst>
            </a:custGeom>
            <a:solidFill>
              <a:srgbClr val="3A60A7">
                <a:alpha val="666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332989" y="796447"/>
            <a:ext cx="4169885" cy="5177403"/>
            <a:chOff x="0" y="0"/>
            <a:chExt cx="8339770" cy="10354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170" r="9170"/>
            <a:stretch>
              <a:fillRect/>
            </a:stretch>
          </p:blipFill>
          <p:spPr>
            <a:xfrm>
              <a:off x="0" y="0"/>
              <a:ext cx="8339770" cy="681718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12840" b="25871"/>
            <a:stretch>
              <a:fillRect/>
            </a:stretch>
          </p:blipFill>
          <p:spPr>
            <a:xfrm>
              <a:off x="0" y="6946214"/>
              <a:ext cx="8339770" cy="3408592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685800" y="1616954"/>
            <a:ext cx="503264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3334" spc="-67" dirty="0" err="1">
                <a:solidFill>
                  <a:srgbClr val="2C4F8F"/>
                </a:solidFill>
                <a:latin typeface="Lato"/>
              </a:rPr>
              <a:t>Цифра</a:t>
            </a:r>
            <a:r>
              <a:rPr lang="en-US" sz="3334" spc="-67" dirty="0">
                <a:solidFill>
                  <a:srgbClr val="2C4F8F"/>
                </a:solidFill>
                <a:latin typeface="Lat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Lato"/>
              </a:rPr>
              <a:t>не</a:t>
            </a:r>
            <a:r>
              <a:rPr lang="en-US" sz="3334" spc="-67" dirty="0">
                <a:solidFill>
                  <a:srgbClr val="2C4F8F"/>
                </a:solidFill>
                <a:latin typeface="Lat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Lato"/>
              </a:rPr>
              <a:t>может</a:t>
            </a:r>
            <a:r>
              <a:rPr lang="en-US" sz="3334" spc="-67" dirty="0">
                <a:solidFill>
                  <a:srgbClr val="2C4F8F"/>
                </a:solidFill>
                <a:latin typeface="Lat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Lato"/>
              </a:rPr>
              <a:t>заменить</a:t>
            </a:r>
            <a:r>
              <a:rPr lang="en-US" sz="3334" spc="-67" dirty="0">
                <a:solidFill>
                  <a:srgbClr val="2C4F8F"/>
                </a:solidFill>
                <a:latin typeface="Lat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Lato"/>
              </a:rPr>
              <a:t>учителя</a:t>
            </a:r>
            <a:r>
              <a:rPr lang="en-US" sz="3334" spc="-67" dirty="0">
                <a:solidFill>
                  <a:srgbClr val="2C4F8F"/>
                </a:solidFill>
                <a:latin typeface="Lato"/>
              </a:rPr>
              <a:t>,</a:t>
            </a:r>
          </a:p>
          <a:p>
            <a:pPr defTabSz="609630">
              <a:lnSpc>
                <a:spcPts val="4000"/>
              </a:lnSpc>
            </a:pPr>
            <a:r>
              <a:rPr lang="en-US" sz="3334" spc="-67" dirty="0" err="1">
                <a:solidFill>
                  <a:srgbClr val="2C4F8F"/>
                </a:solidFill>
                <a:latin typeface="Arimo"/>
              </a:rPr>
              <a:t>но</a:t>
            </a:r>
            <a:r>
              <a:rPr lang="en-US" sz="3334" spc="-67" dirty="0">
                <a:solidFill>
                  <a:srgbClr val="2C4F8F"/>
                </a:solidFill>
                <a:latin typeface="Arim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Arimo"/>
              </a:rPr>
              <a:t>может</a:t>
            </a:r>
            <a:r>
              <a:rPr lang="en-US" sz="3334" spc="-67" dirty="0">
                <a:solidFill>
                  <a:srgbClr val="2C4F8F"/>
                </a:solidFill>
                <a:latin typeface="Arim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Arimo"/>
              </a:rPr>
              <a:t>помочь</a:t>
            </a:r>
            <a:r>
              <a:rPr lang="en-US" sz="3334" spc="-67" dirty="0">
                <a:solidFill>
                  <a:srgbClr val="2C4F8F"/>
                </a:solidFill>
                <a:latin typeface="Arim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Arimo"/>
              </a:rPr>
              <a:t>ему</a:t>
            </a:r>
            <a:endParaRPr lang="en-US" sz="3334" spc="-67" dirty="0">
              <a:solidFill>
                <a:srgbClr val="2C4F8F"/>
              </a:solidFill>
              <a:latin typeface="Arimo"/>
            </a:endParaRPr>
          </a:p>
          <a:p>
            <a:pPr defTabSz="609630">
              <a:lnSpc>
                <a:spcPts val="4000"/>
              </a:lnSpc>
            </a:pPr>
            <a:r>
              <a:rPr lang="en-US" sz="3334" spc="-67" dirty="0" err="1">
                <a:solidFill>
                  <a:srgbClr val="2C4F8F"/>
                </a:solidFill>
                <a:latin typeface="Arimo"/>
              </a:rPr>
              <a:t>в</a:t>
            </a:r>
            <a:r>
              <a:rPr lang="en-US" sz="3334" spc="-67" dirty="0">
                <a:solidFill>
                  <a:srgbClr val="2C4F8F"/>
                </a:solidFill>
                <a:latin typeface="Arim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Arimo"/>
              </a:rPr>
              <a:t>самом</a:t>
            </a:r>
            <a:r>
              <a:rPr lang="en-US" sz="3334" spc="-67" dirty="0">
                <a:solidFill>
                  <a:srgbClr val="2C4F8F"/>
                </a:solidFill>
                <a:latin typeface="Arimo"/>
              </a:rPr>
              <a:t> </a:t>
            </a:r>
            <a:r>
              <a:rPr lang="en-US" sz="3334" spc="-67" dirty="0" err="1">
                <a:solidFill>
                  <a:srgbClr val="2C4F8F"/>
                </a:solidFill>
                <a:latin typeface="Arimo"/>
              </a:rPr>
              <a:t>важном</a:t>
            </a:r>
            <a:r>
              <a:rPr lang="en-US" sz="3334" spc="-67" dirty="0">
                <a:solidFill>
                  <a:srgbClr val="2C4F8F"/>
                </a:solidFill>
                <a:latin typeface="Arimo"/>
              </a:rPr>
              <a:t> –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8290749" y="2956749"/>
            <a:ext cx="6858000" cy="944502"/>
          </a:xfrm>
          <a:prstGeom prst="rect">
            <a:avLst/>
          </a:prstGeom>
          <a:solidFill>
            <a:srgbClr val="E6EAF6"/>
          </a:solidFill>
        </p:spPr>
      </p:sp>
      <p:sp>
        <p:nvSpPr>
          <p:cNvPr id="14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r" defTabSz="609630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 defTabSz="609630">
                <a:lnSpc>
                  <a:spcPts val="1493"/>
                </a:lnSpc>
                <a:spcBef>
                  <a:spcPct val="0"/>
                </a:spcBef>
              </a:pPr>
              <a:t>26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6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ctr" defTabSz="609630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rgbClr val="000000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rgbClr val="000000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rgbClr val="000000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rgbClr val="000000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rgbClr val="000000"/>
                </a:solidFill>
                <a:latin typeface="Lato"/>
              </a:rPr>
              <a:t>», 2021</a:t>
            </a:r>
          </a:p>
        </p:txBody>
      </p:sp>
    </p:spTree>
    <p:extLst>
      <p:ext uri="{BB962C8B-B14F-4D97-AF65-F5344CB8AC3E}">
        <p14:creationId xmlns:p14="http://schemas.microsoft.com/office/powerpoint/2010/main" val="2515103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8985" y="991136"/>
            <a:ext cx="456329" cy="329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9150" y="918093"/>
            <a:ext cx="362225" cy="4754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18379" y="954614"/>
            <a:ext cx="410643" cy="4024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5048" y="918093"/>
            <a:ext cx="317271" cy="4754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592279" y="951821"/>
            <a:ext cx="386503" cy="4080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679097" y="918093"/>
            <a:ext cx="423604" cy="475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4873" y="5523017"/>
            <a:ext cx="460441" cy="358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605168" y="5464434"/>
            <a:ext cx="190190" cy="4754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79223" y="5535037"/>
            <a:ext cx="488955" cy="3342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9641299" y="5500889"/>
            <a:ext cx="404771" cy="4025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698648" y="5464434"/>
            <a:ext cx="173764" cy="4754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679097" y="5498456"/>
            <a:ext cx="423604" cy="4074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5520127" y="4327848"/>
            <a:ext cx="274046" cy="475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6534279" y="4327848"/>
            <a:ext cx="331967" cy="4754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7545182" y="4327848"/>
            <a:ext cx="357038" cy="4754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9660411" y="4327848"/>
            <a:ext cx="366547" cy="4754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8680926" y="4327848"/>
            <a:ext cx="209209" cy="4754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0705701" y="4380386"/>
            <a:ext cx="370399" cy="3703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5442735" y="3220044"/>
            <a:ext cx="428828" cy="41791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6525634" y="3191263"/>
            <a:ext cx="349257" cy="4754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7512331" y="3191263"/>
            <a:ext cx="422740" cy="47547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>
            <a:off x="9657817" y="3191263"/>
            <a:ext cx="371735" cy="47547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>
            <a:off x="8538823" y="3229840"/>
            <a:ext cx="493415" cy="3983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/>
          <a:stretch>
            <a:fillRect/>
          </a:stretch>
        </p:blipFill>
        <p:spPr>
          <a:xfrm>
            <a:off x="10655130" y="3261818"/>
            <a:ext cx="471540" cy="3343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5392998" y="2054678"/>
            <a:ext cx="528305" cy="47547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6491946" y="2078258"/>
            <a:ext cx="416633" cy="42831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rcRect/>
          <a:stretch>
            <a:fillRect/>
          </a:stretch>
        </p:blipFill>
        <p:spPr>
          <a:xfrm>
            <a:off x="7502713" y="2078258"/>
            <a:ext cx="441975" cy="42831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>
            <a:off x="9602882" y="2054678"/>
            <a:ext cx="481604" cy="4754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rcRect/>
          <a:stretch>
            <a:fillRect/>
          </a:stretch>
        </p:blipFill>
        <p:spPr>
          <a:xfrm>
            <a:off x="8607444" y="2054678"/>
            <a:ext cx="356173" cy="47547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rcRect/>
          <a:stretch>
            <a:fillRect/>
          </a:stretch>
        </p:blipFill>
        <p:spPr>
          <a:xfrm>
            <a:off x="10734858" y="2054678"/>
            <a:ext cx="312084" cy="475474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0" y="0"/>
            <a:ext cx="4322422" cy="6858000"/>
            <a:chOff x="0" y="0"/>
            <a:chExt cx="8644844" cy="13716000"/>
          </a:xfrm>
        </p:grpSpPr>
        <p:sp>
          <p:nvSpPr>
            <p:cNvPr id="33" name="AutoShape 33"/>
            <p:cNvSpPr/>
            <p:nvPr/>
          </p:nvSpPr>
          <p:spPr>
            <a:xfrm>
              <a:off x="0" y="0"/>
              <a:ext cx="8644844" cy="13716000"/>
            </a:xfrm>
            <a:prstGeom prst="rect">
              <a:avLst/>
            </a:prstGeom>
            <a:solidFill>
              <a:srgbClr val="3A60A7"/>
            </a:solidFill>
          </p:spPr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62"/>
          <a:srcRect/>
          <a:stretch>
            <a:fillRect/>
          </a:stretch>
        </p:blipFill>
        <p:spPr>
          <a:xfrm>
            <a:off x="839176" y="918093"/>
            <a:ext cx="2644070" cy="1226187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300599" y="5293032"/>
            <a:ext cx="384969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00"/>
              </a:lnSpc>
            </a:pPr>
            <a:r>
              <a:rPr lang="en-US" sz="1000" spc="-10">
                <a:solidFill>
                  <a:srgbClr val="FFFFFF"/>
                </a:solidFill>
                <a:latin typeface="Lato"/>
              </a:rPr>
              <a:t>Все права защищены. </a:t>
            </a:r>
          </a:p>
          <a:p>
            <a:pPr defTabSz="609630">
              <a:lnSpc>
                <a:spcPts val="1100"/>
              </a:lnSpc>
            </a:pPr>
            <a:r>
              <a:rPr lang="en-US" sz="1000" spc="-10">
                <a:solidFill>
                  <a:srgbClr val="FFFFFF"/>
                </a:solidFill>
                <a:latin typeface="Lato"/>
              </a:rPr>
              <a:t>Никакая часть презентации </a:t>
            </a:r>
            <a:r>
              <a:rPr lang="en-US" sz="1000" spc="-10">
                <a:solidFill>
                  <a:srgbClr val="FFFFFF"/>
                </a:solidFill>
                <a:latin typeface="Arimo"/>
              </a:rPr>
              <a:t>не может быть воспроизведена в какой бы то ни было форме и какими </a:t>
            </a:r>
            <a:r>
              <a:rPr lang="en-US" sz="1000" spc="-10">
                <a:solidFill>
                  <a:srgbClr val="FFFFFF"/>
                </a:solidFill>
                <a:latin typeface="Lato"/>
              </a:rPr>
              <a:t>бы то ни было сред</a:t>
            </a:r>
            <a:r>
              <a:rPr lang="en-US" sz="1000" spc="-10">
                <a:solidFill>
                  <a:srgbClr val="FFFFFF"/>
                </a:solidFill>
                <a:latin typeface="Arimo"/>
              </a:rPr>
              <a:t>ствами, включая размещение в сети</a:t>
            </a:r>
            <a:r>
              <a:rPr lang="en-US" sz="1000" spc="-10">
                <a:solidFill>
                  <a:srgbClr val="FFFFFF"/>
                </a:solidFill>
                <a:latin typeface="Lato"/>
              </a:rPr>
              <a:t> Интернет и в корпоративных сетях, а также запись в память ЭВМ, для частного или публичного использования, без письменного</a:t>
            </a:r>
          </a:p>
          <a:p>
            <a:pPr defTabSz="609630">
              <a:lnSpc>
                <a:spcPts val="1100"/>
              </a:lnSpc>
            </a:pPr>
            <a:r>
              <a:rPr lang="en-US" sz="1000" spc="-10">
                <a:solidFill>
                  <a:srgbClr val="FFFFFF"/>
                </a:solidFill>
                <a:latin typeface="Lato"/>
              </a:rPr>
              <a:t>разрешения владельца авторских прав.</a:t>
            </a:r>
          </a:p>
          <a:p>
            <a:pPr defTabSz="609630">
              <a:lnSpc>
                <a:spcPts val="1100"/>
              </a:lnSpc>
            </a:pPr>
            <a:endParaRPr lang="en-US" sz="1000" spc="-10">
              <a:solidFill>
                <a:srgbClr val="FFFFFF"/>
              </a:solidFill>
              <a:latin typeface="Lato"/>
            </a:endParaRPr>
          </a:p>
          <a:p>
            <a:pPr defTabSz="609630">
              <a:lnSpc>
                <a:spcPts val="1100"/>
              </a:lnSpc>
            </a:pPr>
            <a:r>
              <a:rPr lang="en-US" sz="1000" spc="-10">
                <a:solidFill>
                  <a:srgbClr val="FFFFFF"/>
                </a:solidFill>
                <a:latin typeface="Lato"/>
              </a:rPr>
              <a:t>© АО «Издательство «Просвещение», 2021</a:t>
            </a:r>
          </a:p>
        </p:txBody>
      </p:sp>
    </p:spTree>
    <p:extLst>
      <p:ext uri="{BB962C8B-B14F-4D97-AF65-F5344CB8AC3E}">
        <p14:creationId xmlns:p14="http://schemas.microsoft.com/office/powerpoint/2010/main" val="252545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2"/>
          <p:cNvSpPr/>
          <p:nvPr/>
        </p:nvSpPr>
        <p:spPr>
          <a:xfrm>
            <a:off x="5341167" y="4991"/>
            <a:ext cx="6850833" cy="6858000"/>
          </a:xfrm>
          <a:prstGeom prst="rect">
            <a:avLst/>
          </a:prstGeom>
          <a:solidFill>
            <a:srgbClr val="3A60A7"/>
          </a:solidFill>
        </p:spPr>
      </p:sp>
      <p:grpSp>
        <p:nvGrpSpPr>
          <p:cNvPr id="3" name="Group 3"/>
          <p:cNvGrpSpPr/>
          <p:nvPr/>
        </p:nvGrpSpPr>
        <p:grpSpPr>
          <a:xfrm>
            <a:off x="6349818" y="566545"/>
            <a:ext cx="4643862" cy="5574104"/>
            <a:chOff x="0" y="0"/>
            <a:chExt cx="10565478" cy="126819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65478" cy="12681918"/>
            </a:xfrm>
            <a:custGeom>
              <a:avLst/>
              <a:gdLst/>
              <a:ahLst/>
              <a:cxnLst/>
              <a:rect l="l" t="t" r="r" b="b"/>
              <a:pathLst>
                <a:path w="10565478" h="12681918">
                  <a:moveTo>
                    <a:pt x="0" y="0"/>
                  </a:moveTo>
                  <a:lnTo>
                    <a:pt x="0" y="12681918"/>
                  </a:lnTo>
                  <a:lnTo>
                    <a:pt x="10565478" y="12681918"/>
                  </a:lnTo>
                  <a:lnTo>
                    <a:pt x="10565478" y="0"/>
                  </a:lnTo>
                  <a:lnTo>
                    <a:pt x="0" y="0"/>
                  </a:lnTo>
                  <a:close/>
                  <a:moveTo>
                    <a:pt x="10504518" y="12620958"/>
                  </a:moveTo>
                  <a:lnTo>
                    <a:pt x="59690" y="12620958"/>
                  </a:lnTo>
                  <a:lnTo>
                    <a:pt x="59690" y="59690"/>
                  </a:lnTo>
                  <a:lnTo>
                    <a:pt x="10504518" y="59690"/>
                  </a:lnTo>
                  <a:lnTo>
                    <a:pt x="10504518" y="12620958"/>
                  </a:lnTo>
                  <a:close/>
                </a:path>
              </a:pathLst>
            </a:custGeom>
            <a:solidFill>
              <a:srgbClr val="3A60A7">
                <a:alpha val="666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19245" y="751517"/>
            <a:ext cx="4169885" cy="5177403"/>
            <a:chOff x="0" y="0"/>
            <a:chExt cx="8339770" cy="10354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170" r="9170"/>
            <a:stretch>
              <a:fillRect/>
            </a:stretch>
          </p:blipFill>
          <p:spPr>
            <a:xfrm>
              <a:off x="0" y="0"/>
              <a:ext cx="8339770" cy="6817184"/>
            </a:xfrm>
            <a:prstGeom prst="rect">
              <a:avLst/>
            </a:prstGeom>
            <a:ln>
              <a:solidFill>
                <a:srgbClr val="0070BD"/>
              </a:solidFill>
            </a:ln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12840" b="25871"/>
            <a:stretch>
              <a:fillRect/>
            </a:stretch>
          </p:blipFill>
          <p:spPr>
            <a:xfrm>
              <a:off x="0" y="6946214"/>
              <a:ext cx="8339770" cy="3408592"/>
            </a:xfrm>
            <a:prstGeom prst="rect">
              <a:avLst/>
            </a:prstGeom>
            <a:ln>
              <a:solidFill>
                <a:srgbClr val="0070BD"/>
              </a:solidFill>
            </a:ln>
          </p:spPr>
        </p:pic>
      </p:grpSp>
      <p:sp>
        <p:nvSpPr>
          <p:cNvPr id="9" name="AutoShape 9"/>
          <p:cNvSpPr/>
          <p:nvPr/>
        </p:nvSpPr>
        <p:spPr>
          <a:xfrm rot="-5400000">
            <a:off x="8417658" y="2922882"/>
            <a:ext cx="6858000" cy="944502"/>
          </a:xfrm>
          <a:prstGeom prst="rect">
            <a:avLst/>
          </a:prstGeom>
          <a:solidFill>
            <a:srgbClr val="E6EAF6"/>
          </a:solidFill>
        </p:spPr>
      </p:sp>
      <p:sp>
        <p:nvSpPr>
          <p:cNvPr id="14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r" defTabSz="609630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 defTabSz="609630">
                <a:lnSpc>
                  <a:spcPts val="1493"/>
                </a:lnSpc>
                <a:spcBef>
                  <a:spcPct val="0"/>
                </a:spcBef>
              </a:pPr>
              <a:t>3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6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ctr" defTabSz="609630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rgbClr val="000000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rgbClr val="000000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rgbClr val="000000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rgbClr val="000000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rgbClr val="000000"/>
                </a:solidFill>
                <a:latin typeface="Lato"/>
              </a:rPr>
              <a:t>», 2021</a:t>
            </a:r>
          </a:p>
        </p:txBody>
      </p:sp>
      <p:sp>
        <p:nvSpPr>
          <p:cNvPr id="12" name="AutoShape 2"/>
          <p:cNvSpPr/>
          <p:nvPr/>
        </p:nvSpPr>
        <p:spPr>
          <a:xfrm>
            <a:off x="-11923" y="9982"/>
            <a:ext cx="5935644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sp>
      <p:grpSp>
        <p:nvGrpSpPr>
          <p:cNvPr id="17" name="Group 10"/>
          <p:cNvGrpSpPr/>
          <p:nvPr/>
        </p:nvGrpSpPr>
        <p:grpSpPr>
          <a:xfrm>
            <a:off x="-67732" y="1269439"/>
            <a:ext cx="6379076" cy="611300"/>
            <a:chOff x="0" y="0"/>
            <a:chExt cx="6239528" cy="660400"/>
          </a:xfrm>
        </p:grpSpPr>
        <p:sp>
          <p:nvSpPr>
            <p:cNvPr id="18" name="Freeform 11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</p:sp>
      </p:grpSp>
      <p:grpSp>
        <p:nvGrpSpPr>
          <p:cNvPr id="19" name="Group 12"/>
          <p:cNvGrpSpPr/>
          <p:nvPr/>
        </p:nvGrpSpPr>
        <p:grpSpPr>
          <a:xfrm>
            <a:off x="-101600" y="532144"/>
            <a:ext cx="6412944" cy="583779"/>
            <a:chOff x="0" y="0"/>
            <a:chExt cx="6239528" cy="660400"/>
          </a:xfrm>
        </p:grpSpPr>
        <p:sp>
          <p:nvSpPr>
            <p:cNvPr id="20" name="Freeform 13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</p:sp>
      </p:grpSp>
      <p:grpSp>
        <p:nvGrpSpPr>
          <p:cNvPr id="23" name="Group 16"/>
          <p:cNvGrpSpPr/>
          <p:nvPr/>
        </p:nvGrpSpPr>
        <p:grpSpPr>
          <a:xfrm>
            <a:off x="-67732" y="2026033"/>
            <a:ext cx="6379076" cy="558015"/>
            <a:chOff x="0" y="0"/>
            <a:chExt cx="6239528" cy="660400"/>
          </a:xfrm>
        </p:grpSpPr>
        <p:sp>
          <p:nvSpPr>
            <p:cNvPr id="24" name="Freeform 17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</p:sp>
      </p:grpSp>
      <p:grpSp>
        <p:nvGrpSpPr>
          <p:cNvPr id="25" name="Group 18"/>
          <p:cNvGrpSpPr/>
          <p:nvPr/>
        </p:nvGrpSpPr>
        <p:grpSpPr>
          <a:xfrm>
            <a:off x="-79815" y="2795478"/>
            <a:ext cx="6391159" cy="619448"/>
            <a:chOff x="0" y="0"/>
            <a:chExt cx="6239528" cy="660400"/>
          </a:xfrm>
        </p:grpSpPr>
        <p:sp>
          <p:nvSpPr>
            <p:cNvPr id="26" name="Freeform 19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</p:sp>
      </p:grpSp>
      <p:sp>
        <p:nvSpPr>
          <p:cNvPr id="27" name="TextBox 21"/>
          <p:cNvSpPr txBox="1"/>
          <p:nvPr/>
        </p:nvSpPr>
        <p:spPr>
          <a:xfrm>
            <a:off x="174894" y="2817824"/>
            <a:ext cx="53802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chemeClr val="bg1">
                    <a:lumMod val="50000"/>
                  </a:schemeClr>
                </a:solidFill>
                <a:latin typeface="Lato"/>
              </a:rPr>
              <a:t>4</a:t>
            </a:r>
            <a:endParaRPr lang="en-US" sz="3200" spc="-32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28" name="TextBox 22"/>
          <p:cNvSpPr txBox="1"/>
          <p:nvPr/>
        </p:nvSpPr>
        <p:spPr>
          <a:xfrm>
            <a:off x="571952" y="2179626"/>
            <a:ext cx="6955814" cy="307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 b="1" dirty="0" err="1">
                <a:solidFill>
                  <a:schemeClr val="accent1">
                    <a:lumMod val="50000"/>
                  </a:schemeClr>
                </a:solidFill>
                <a:latin typeface="Lato"/>
              </a:rPr>
              <a:t>Учим</a:t>
            </a:r>
            <a:r>
              <a:rPr lang="en-US" sz="1733" b="1" dirty="0">
                <a:solidFill>
                  <a:schemeClr val="accent1">
                    <a:lumMod val="50000"/>
                  </a:schemeClr>
                </a:solidFill>
                <a:latin typeface="Lato"/>
              </a:rPr>
              <a:t> </a:t>
            </a:r>
            <a:r>
              <a:rPr lang="en-US" sz="1733" b="1" dirty="0" smtClean="0">
                <a:solidFill>
                  <a:schemeClr val="accent1">
                    <a:lumMod val="50000"/>
                  </a:schemeClr>
                </a:solidFill>
                <a:latin typeface="Lato"/>
              </a:rPr>
              <a:t>стихи</a:t>
            </a:r>
            <a:r>
              <a:rPr lang="ru-RU" sz="1733" b="1" dirty="0" smtClean="0">
                <a:solidFill>
                  <a:schemeClr val="accent1">
                    <a:lumMod val="50000"/>
                  </a:schemeClr>
                </a:solidFill>
                <a:latin typeface="Lato"/>
              </a:rPr>
              <a:t>.</a:t>
            </a:r>
            <a:r>
              <a:rPr lang="en-US" sz="1733" b="1" dirty="0" smtClean="0">
                <a:solidFill>
                  <a:schemeClr val="accent1">
                    <a:lumMod val="50000"/>
                  </a:schemeClr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Мотивация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к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изучению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литературы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211020" y="1302860"/>
            <a:ext cx="53802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spc="-32" dirty="0">
                <a:solidFill>
                  <a:schemeClr val="bg1">
                    <a:lumMod val="50000"/>
                  </a:schemeClr>
                </a:solidFill>
                <a:latin typeface="Lato"/>
              </a:rPr>
              <a:t>2</a:t>
            </a:r>
          </a:p>
        </p:txBody>
      </p:sp>
      <p:sp>
        <p:nvSpPr>
          <p:cNvPr id="30" name="TextBox 24"/>
          <p:cNvSpPr txBox="1"/>
          <p:nvPr/>
        </p:nvSpPr>
        <p:spPr>
          <a:xfrm>
            <a:off x="538035" y="697198"/>
            <a:ext cx="695581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 b="1" dirty="0" smtClean="0">
                <a:solidFill>
                  <a:schemeClr val="accent1">
                    <a:lumMod val="50000"/>
                  </a:schemeClr>
                </a:solidFill>
                <a:latin typeface="Lato"/>
              </a:rPr>
              <a:t>ПРОвоспитание</a:t>
            </a:r>
            <a:r>
              <a:rPr lang="ru-RU" sz="1733" b="1" dirty="0" smtClean="0">
                <a:solidFill>
                  <a:schemeClr val="accent1">
                    <a:lumMod val="50000"/>
                  </a:schemeClr>
                </a:solidFill>
                <a:latin typeface="Lato"/>
              </a:rPr>
              <a:t>.</a:t>
            </a:r>
            <a:r>
              <a:rPr lang="en-US" sz="1733" dirty="0" smtClean="0">
                <a:solidFill>
                  <a:schemeClr val="tx2"/>
                </a:solidFill>
                <a:latin typeface="Lato"/>
              </a:rPr>
              <a:t> </a:t>
            </a:r>
            <a:r>
              <a:rPr lang="en-US" sz="1733" dirty="0" err="1">
                <a:latin typeface="Lato"/>
              </a:rPr>
              <a:t>Организация</a:t>
            </a:r>
            <a:r>
              <a:rPr lang="en-US" sz="1733" dirty="0">
                <a:latin typeface="Lato"/>
              </a:rPr>
              <a:t> </a:t>
            </a:r>
            <a:r>
              <a:rPr lang="en-US" sz="1733" dirty="0" err="1">
                <a:latin typeface="Lato"/>
              </a:rPr>
              <a:t>воспитательной</a:t>
            </a:r>
            <a:r>
              <a:rPr lang="en-US" sz="1733" dirty="0">
                <a:latin typeface="Lato"/>
              </a:rPr>
              <a:t> </a:t>
            </a:r>
            <a:r>
              <a:rPr lang="en-US" sz="1733" dirty="0" err="1">
                <a:latin typeface="Lato"/>
              </a:rPr>
              <a:t>работы</a:t>
            </a:r>
            <a:endParaRPr lang="en-US" sz="1733" dirty="0">
              <a:latin typeface="Lato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211020" y="543072"/>
            <a:ext cx="53802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chemeClr val="bg1">
                    <a:lumMod val="50000"/>
                  </a:schemeClr>
                </a:solidFill>
                <a:latin typeface="Lato"/>
              </a:rPr>
              <a:t>1</a:t>
            </a:r>
            <a:endParaRPr lang="en-US" sz="3200" spc="-32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34" name="TextBox 28"/>
          <p:cNvSpPr txBox="1"/>
          <p:nvPr/>
        </p:nvSpPr>
        <p:spPr>
          <a:xfrm>
            <a:off x="621809" y="1438059"/>
            <a:ext cx="6955814" cy="307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 b="1" dirty="0" err="1">
                <a:solidFill>
                  <a:schemeClr val="accent1">
                    <a:lumMod val="50000"/>
                  </a:schemeClr>
                </a:solidFill>
                <a:latin typeface="Lato"/>
              </a:rPr>
              <a:t>Лаборатория</a:t>
            </a:r>
            <a:r>
              <a:rPr lang="en-US" sz="1733" b="1" dirty="0">
                <a:solidFill>
                  <a:schemeClr val="accent1">
                    <a:lumMod val="50000"/>
                  </a:schemeClr>
                </a:solidFill>
                <a:latin typeface="Lato"/>
              </a:rPr>
              <a:t> </a:t>
            </a:r>
            <a:r>
              <a:rPr lang="en-US" sz="1733" b="1" dirty="0" err="1" smtClean="0">
                <a:solidFill>
                  <a:schemeClr val="accent1">
                    <a:lumMod val="50000"/>
                  </a:schemeClr>
                </a:solidFill>
                <a:latin typeface="Lato"/>
              </a:rPr>
              <a:t>проектов</a:t>
            </a:r>
            <a:r>
              <a:rPr lang="ru-RU" sz="1733" b="1" dirty="0" smtClean="0">
                <a:solidFill>
                  <a:schemeClr val="accent1">
                    <a:lumMod val="50000"/>
                  </a:schemeClr>
                </a:solidFill>
                <a:latin typeface="Lato"/>
              </a:rPr>
              <a:t>.</a:t>
            </a:r>
            <a:r>
              <a:rPr lang="en-US" sz="1733" dirty="0" smtClean="0">
                <a:solidFill>
                  <a:schemeClr val="accent1">
                    <a:lumMod val="50000"/>
                  </a:schemeClr>
                </a:solidFill>
                <a:latin typeface="Lato"/>
              </a:rPr>
              <a:t> </a:t>
            </a:r>
            <a:r>
              <a:rPr lang="ru-RU" sz="1733" dirty="0" smtClean="0">
                <a:solidFill>
                  <a:srgbClr val="14110F"/>
                </a:solidFill>
                <a:latin typeface="Lato"/>
              </a:rPr>
              <a:t>Проекты в школе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35" name="TextBox 29"/>
          <p:cNvSpPr txBox="1"/>
          <p:nvPr/>
        </p:nvSpPr>
        <p:spPr>
          <a:xfrm>
            <a:off x="211020" y="2016272"/>
            <a:ext cx="53802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chemeClr val="bg1">
                    <a:lumMod val="50000"/>
                  </a:schemeClr>
                </a:solidFill>
                <a:latin typeface="Lato"/>
              </a:rPr>
              <a:t>3</a:t>
            </a:r>
            <a:endParaRPr lang="en-US" sz="3200" spc="-32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36" name="TextBox 30"/>
          <p:cNvSpPr txBox="1"/>
          <p:nvPr/>
        </p:nvSpPr>
        <p:spPr>
          <a:xfrm>
            <a:off x="554911" y="2949390"/>
            <a:ext cx="6955814" cy="307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 b="1" dirty="0">
                <a:solidFill>
                  <a:schemeClr val="accent1">
                    <a:lumMod val="75000"/>
                  </a:schemeClr>
                </a:solidFill>
                <a:latin typeface="Lato"/>
              </a:rPr>
              <a:t>Я </a:t>
            </a:r>
            <a:r>
              <a:rPr lang="en-US" sz="1733" b="1" dirty="0" err="1">
                <a:solidFill>
                  <a:schemeClr val="accent1">
                    <a:lumMod val="75000"/>
                  </a:schemeClr>
                </a:solidFill>
                <a:latin typeface="Lato"/>
              </a:rPr>
              <a:t>сдам</a:t>
            </a:r>
            <a:r>
              <a:rPr lang="en-US" sz="1733" b="1" dirty="0">
                <a:solidFill>
                  <a:schemeClr val="accent1">
                    <a:lumMod val="75000"/>
                  </a:schemeClr>
                </a:solidFill>
                <a:latin typeface="Lato"/>
              </a:rPr>
              <a:t> </a:t>
            </a:r>
            <a:r>
              <a:rPr lang="en-US" sz="1733" b="1" dirty="0" smtClean="0">
                <a:solidFill>
                  <a:schemeClr val="accent1">
                    <a:lumMod val="75000"/>
                  </a:schemeClr>
                </a:solidFill>
                <a:latin typeface="Lato"/>
              </a:rPr>
              <a:t>ЕГЭ</a:t>
            </a:r>
            <a:r>
              <a:rPr lang="ru-RU" sz="1733" b="1" dirty="0">
                <a:solidFill>
                  <a:schemeClr val="accent1">
                    <a:lumMod val="75000"/>
                  </a:schemeClr>
                </a:solidFill>
                <a:latin typeface="Lato"/>
              </a:rPr>
              <a:t>.</a:t>
            </a:r>
            <a:r>
              <a:rPr lang="en-US" sz="1733" dirty="0" smtClean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Актуальная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база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заданий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</a:p>
        </p:txBody>
      </p:sp>
      <p:grpSp>
        <p:nvGrpSpPr>
          <p:cNvPr id="39" name="Group 14"/>
          <p:cNvGrpSpPr/>
          <p:nvPr/>
        </p:nvGrpSpPr>
        <p:grpSpPr>
          <a:xfrm>
            <a:off x="-83476" y="4442894"/>
            <a:ext cx="6394820" cy="619620"/>
            <a:chOff x="0" y="0"/>
            <a:chExt cx="6239528" cy="660400"/>
          </a:xfrm>
        </p:grpSpPr>
        <p:sp>
          <p:nvSpPr>
            <p:cNvPr id="40" name="Freeform 15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</p:sp>
      </p:grpSp>
      <p:sp>
        <p:nvSpPr>
          <p:cNvPr id="42" name="TextBox 26"/>
          <p:cNvSpPr txBox="1"/>
          <p:nvPr/>
        </p:nvSpPr>
        <p:spPr>
          <a:xfrm>
            <a:off x="507639" y="4638410"/>
            <a:ext cx="6955814" cy="281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ru-RU" sz="1733" b="1" dirty="0">
                <a:solidFill>
                  <a:schemeClr val="accent1">
                    <a:lumMod val="75000"/>
                  </a:schemeClr>
                </a:solidFill>
                <a:latin typeface="Lato"/>
              </a:rPr>
              <a:t>Банк заданий по функциональной грамотности</a:t>
            </a:r>
            <a:endParaRPr lang="en-US" sz="1733" b="1" dirty="0">
              <a:solidFill>
                <a:schemeClr val="accent1">
                  <a:lumMod val="75000"/>
                </a:schemeClr>
              </a:solidFill>
              <a:latin typeface="Lato"/>
            </a:endParaRPr>
          </a:p>
        </p:txBody>
      </p:sp>
      <p:grpSp>
        <p:nvGrpSpPr>
          <p:cNvPr id="45" name="Group 18"/>
          <p:cNvGrpSpPr/>
          <p:nvPr/>
        </p:nvGrpSpPr>
        <p:grpSpPr>
          <a:xfrm>
            <a:off x="-81907" y="3554624"/>
            <a:ext cx="6431725" cy="619448"/>
            <a:chOff x="-69963" y="-1455389"/>
            <a:chExt cx="6239528" cy="660400"/>
          </a:xfrm>
        </p:grpSpPr>
        <p:sp>
          <p:nvSpPr>
            <p:cNvPr id="46" name="Freeform 19"/>
            <p:cNvSpPr/>
            <p:nvPr/>
          </p:nvSpPr>
          <p:spPr>
            <a:xfrm>
              <a:off x="-69963" y="-1455389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</p:sp>
      </p:grpSp>
      <p:sp>
        <p:nvSpPr>
          <p:cNvPr id="44" name="TextBox 32"/>
          <p:cNvSpPr txBox="1"/>
          <p:nvPr/>
        </p:nvSpPr>
        <p:spPr>
          <a:xfrm>
            <a:off x="507639" y="3664542"/>
            <a:ext cx="6955814" cy="307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ru-RU" sz="1733" b="1" dirty="0" smtClean="0">
                <a:solidFill>
                  <a:schemeClr val="accent1">
                    <a:lumMod val="75000"/>
                  </a:schemeClr>
                </a:solidFill>
                <a:latin typeface="Lato"/>
              </a:rPr>
              <a:t>Аудиоучебники.</a:t>
            </a:r>
            <a:r>
              <a:rPr lang="en-US" sz="1733" dirty="0" smtClean="0">
                <a:solidFill>
                  <a:schemeClr val="accent1">
                    <a:lumMod val="75000"/>
                  </a:schemeClr>
                </a:solidFill>
                <a:latin typeface="Lato"/>
              </a:rPr>
              <a:t> </a:t>
            </a:r>
            <a:r>
              <a:rPr lang="ru-RU" sz="1733" dirty="0" smtClean="0">
                <a:solidFill>
                  <a:srgbClr val="14110F"/>
                </a:solidFill>
                <a:latin typeface="Lato"/>
              </a:rPr>
              <a:t>Учебник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в </a:t>
            </a:r>
            <a:r>
              <a:rPr lang="ru-RU" sz="1733" dirty="0" smtClean="0">
                <a:solidFill>
                  <a:srgbClr val="14110F"/>
                </a:solidFill>
                <a:latin typeface="Lato"/>
              </a:rPr>
              <a:t>наушниках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48" name="TextBox 21"/>
          <p:cNvSpPr txBox="1"/>
          <p:nvPr/>
        </p:nvSpPr>
        <p:spPr>
          <a:xfrm>
            <a:off x="130954" y="3590893"/>
            <a:ext cx="53802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chemeClr val="bg1">
                    <a:lumMod val="50000"/>
                  </a:schemeClr>
                </a:solidFill>
                <a:latin typeface="Lato"/>
              </a:rPr>
              <a:t>5</a:t>
            </a:r>
            <a:endParaRPr lang="en-US" sz="3200" spc="-32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  <p:sp>
        <p:nvSpPr>
          <p:cNvPr id="49" name="TextBox 21"/>
          <p:cNvSpPr txBox="1"/>
          <p:nvPr/>
        </p:nvSpPr>
        <p:spPr>
          <a:xfrm>
            <a:off x="130954" y="4508885"/>
            <a:ext cx="53802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chemeClr val="bg1">
                    <a:lumMod val="50000"/>
                  </a:schemeClr>
                </a:solidFill>
                <a:latin typeface="Lato"/>
              </a:rPr>
              <a:t>6</a:t>
            </a:r>
            <a:endParaRPr lang="en-US" sz="3200" spc="-32" dirty="0">
              <a:solidFill>
                <a:schemeClr val="bg1">
                  <a:lumMod val="50000"/>
                </a:schemeClr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70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86364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837119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403" r="6403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44733" y="2548185"/>
            <a:ext cx="387943" cy="4537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07745" y="1558566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Сервис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планирования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организации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системы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воспитательной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работы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в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школе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под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ключ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7745" y="768127"/>
            <a:ext cx="54070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b="1" spc="-32" dirty="0">
                <a:solidFill>
                  <a:srgbClr val="243D6D"/>
                </a:solidFill>
                <a:latin typeface="Lato"/>
              </a:rPr>
              <a:t>П</a:t>
            </a:r>
            <a:r>
              <a:rPr lang="ru-RU" sz="3200" b="1" spc="-32" dirty="0" err="1">
                <a:solidFill>
                  <a:srgbClr val="243D6D"/>
                </a:solidFill>
                <a:latin typeface="Lato"/>
              </a:rPr>
              <a:t>роВ</a:t>
            </a:r>
            <a:r>
              <a:rPr lang="en-US" sz="3200" b="1" spc="-32" dirty="0" err="1">
                <a:solidFill>
                  <a:srgbClr val="243D6D"/>
                </a:solidFill>
                <a:latin typeface="Lato"/>
              </a:rPr>
              <a:t>оспитание</a:t>
            </a:r>
            <a:endParaRPr lang="en-US" sz="3200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04504" y="5325814"/>
            <a:ext cx="571707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ru-RU" sz="1867" spc="31" dirty="0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867" spc="31" dirty="0">
                <a:solidFill>
                  <a:srgbClr val="14110F"/>
                </a:solidFill>
                <a:latin typeface="Lato Bold"/>
              </a:rPr>
              <a:t>:</a:t>
            </a:r>
            <a:endParaRPr lang="ru-RU" sz="1867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endParaRPr lang="en-US" sz="1867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ru-RU" sz="1867" spc="31" dirty="0">
                <a:solidFill>
                  <a:srgbClr val="14110F"/>
                </a:solidFill>
                <a:latin typeface="Lato Bold"/>
              </a:rPr>
              <a:t>Системная </a:t>
            </a:r>
            <a:r>
              <a:rPr lang="ru-RU" sz="1867" b="1" spc="31" dirty="0">
                <a:solidFill>
                  <a:srgbClr val="14110F"/>
                </a:solidFill>
                <a:latin typeface="Lato Bold"/>
              </a:rPr>
              <a:t>организация и управление воспитательной работой на основе ФГОС </a:t>
            </a:r>
            <a:endParaRPr lang="en-US" sz="1867" b="1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600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4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schemeClr val="bg1"/>
              </a:solidFill>
            </a:endParaRPr>
          </a:p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chemeClr val="bg1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», 2021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44733" y="5239677"/>
            <a:ext cx="387943" cy="453735"/>
          </a:xfrm>
          <a:prstGeom prst="rect">
            <a:avLst/>
          </a:prstGeom>
        </p:spPr>
      </p:pic>
      <p:sp>
        <p:nvSpPr>
          <p:cNvPr id="14" name="TextBox 10"/>
          <p:cNvSpPr txBox="1"/>
          <p:nvPr/>
        </p:nvSpPr>
        <p:spPr>
          <a:xfrm>
            <a:off x="6394344" y="2662553"/>
            <a:ext cx="5717079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867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867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867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ru-RU" sz="1867" spc="31" dirty="0" err="1">
                <a:solidFill>
                  <a:srgbClr val="14110F"/>
                </a:solidFill>
                <a:latin typeface="Lato"/>
              </a:rPr>
              <a:t>О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беспечить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школ</a:t>
            </a:r>
            <a:r>
              <a:rPr lang="ru-RU" sz="1867" spc="31" dirty="0">
                <a:solidFill>
                  <a:srgbClr val="14110F"/>
                </a:solidFill>
                <a:latin typeface="Lato"/>
              </a:rPr>
              <a:t>ы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проверенными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актуальными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материалами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автоматической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системой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организации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воспитательной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работы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по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всем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"/>
              </a:rPr>
              <a:t>модулям</a:t>
            </a:r>
            <a:r>
              <a:rPr lang="en-US" sz="18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 Bold"/>
              </a:rPr>
              <a:t>Примерной</a:t>
            </a:r>
            <a:r>
              <a:rPr lang="en-US" sz="1867" spc="31" dirty="0">
                <a:solidFill>
                  <a:srgbClr val="14110F"/>
                </a:solidFill>
                <a:latin typeface="Lato Bold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 Bold"/>
              </a:rPr>
              <a:t>программы</a:t>
            </a:r>
            <a:r>
              <a:rPr lang="en-US" sz="1867" spc="31" dirty="0">
                <a:solidFill>
                  <a:srgbClr val="14110F"/>
                </a:solidFill>
                <a:latin typeface="Lato Bold"/>
              </a:rPr>
              <a:t> </a:t>
            </a:r>
            <a:r>
              <a:rPr lang="en-US" sz="1867" spc="31" dirty="0" err="1">
                <a:solidFill>
                  <a:srgbClr val="14110F"/>
                </a:solidFill>
                <a:latin typeface="Lato Bold"/>
              </a:rPr>
              <a:t>воспитания</a:t>
            </a:r>
            <a:r>
              <a:rPr lang="ru-RU" sz="1867" spc="31" dirty="0">
                <a:solidFill>
                  <a:srgbClr val="14110F"/>
                </a:solidFill>
                <a:latin typeface="Lato Bold"/>
              </a:rPr>
              <a:t> и направлениям </a:t>
            </a:r>
            <a:r>
              <a:rPr lang="ru-RU" sz="1867" spc="31" dirty="0">
                <a:solidFill>
                  <a:srgbClr val="14110F"/>
                </a:solidFill>
                <a:latin typeface="Lato"/>
              </a:rPr>
              <a:t>воспитательной работы</a:t>
            </a:r>
            <a:endParaRPr lang="en-US" sz="18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5256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6277"/>
            <a:ext cx="12192000" cy="16724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A671A-7741-45D3-9927-C28731080D7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43463" y="261785"/>
            <a:ext cx="9558069" cy="6277038"/>
            <a:chOff x="543463" y="261785"/>
            <a:chExt cx="9558069" cy="6277038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43463" y="261785"/>
              <a:ext cx="1416923" cy="50655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6202392" y="6356350"/>
              <a:ext cx="3899140" cy="182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Google Shape;343;p13"/>
          <p:cNvSpPr txBox="1">
            <a:spLocks/>
          </p:cNvSpPr>
          <p:nvPr/>
        </p:nvSpPr>
        <p:spPr>
          <a:xfrm>
            <a:off x="2690446" y="261785"/>
            <a:ext cx="7801005" cy="6735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fontAlgn="auto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4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ПРОвоспитание</a:t>
            </a:r>
            <a:endParaRPr lang="ru-RU" sz="3200" b="1" spc="-40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11097" y="1098215"/>
            <a:ext cx="2258471" cy="1158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Федеральный закон от 31.07.2020 № 304-ФЗ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«О внесении изменений в Федеральный закон «Об образовании в Российской Федерации» по вопросам воспитания обучающихся»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079730" y="1147979"/>
            <a:ext cx="2458076" cy="1158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Приказ Министерства просвещения РФ от 31.05.2021 № 286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«Об утверждении федерального государственного образовательного стандарта начального общего образования»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592575" y="1147979"/>
            <a:ext cx="2364508" cy="1158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Приказ Министерства просвещения РФ от 31.05.2021 № 287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«Об утверждении федерального государственного образовательного стандарта основного общего образования»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35199" y="1098214"/>
            <a:ext cx="2118094" cy="1158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Распоряжение Правительства РФ от 29.05.2015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№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996-р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Стратегия развития воспитания в Российской Федерации на период до 2025 г.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944385" y="1226258"/>
            <a:ext cx="211809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Примерная программа воспитания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(протокол от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2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июня 2020 г. № 2/20 ФУМО по общему образованию)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67" y="4286728"/>
            <a:ext cx="8834640" cy="92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Определены модули и направления (в </a:t>
            </a:r>
            <a:r>
              <a:rPr kumimoji="0" lang="ru-RU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т.ч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новые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воспитательной работы в школе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Примерная программа воспитания – основа школьной программы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Календарный план воспитательной работы – новый документ школы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93007" y="5299194"/>
            <a:ext cx="7366722" cy="92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Уменьшает трудозатраты на дополнительную «бумажную» работу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Помогает составить новые обязательные школьные документы</a:t>
            </a:r>
          </a:p>
          <a:p>
            <a:pPr marL="609585" marR="0" lvl="0" indent="-457189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▸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Делает за учителя рутинную работу, предлагает креативные идеи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219484" y="6321429"/>
            <a:ext cx="9830124" cy="400046"/>
            <a:chOff x="219484" y="6321429"/>
            <a:chExt cx="9830124" cy="400046"/>
          </a:xfrm>
        </p:grpSpPr>
        <p:sp>
          <p:nvSpPr>
            <p:cNvPr id="20" name="TextBox 33"/>
            <p:cNvSpPr txBox="1"/>
            <p:nvPr/>
          </p:nvSpPr>
          <p:spPr>
            <a:xfrm>
              <a:off x="219484" y="6321429"/>
              <a:ext cx="3031716" cy="367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9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9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© АО «</a:t>
              </a:r>
              <a:r>
                <a:rPr kumimoji="0" lang="en-US" sz="10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Издательство</a:t>
              </a: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«</a:t>
              </a:r>
              <a:r>
                <a:rPr kumimoji="0" lang="en-US" sz="10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Просвещение</a:t>
              </a: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», 2021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242538" y="6356350"/>
              <a:ext cx="3807070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900" y="2761999"/>
            <a:ext cx="1525833" cy="14914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770" y="2487933"/>
            <a:ext cx="3201261" cy="165779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304082" y="3369207"/>
            <a:ext cx="2897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Больше информации на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лендинге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34D78A-02A8-40F2-B851-0210AC53F0E9}"/>
              </a:ext>
            </a:extLst>
          </p:cNvPr>
          <p:cNvSpPr/>
          <p:nvPr/>
        </p:nvSpPr>
        <p:spPr>
          <a:xfrm>
            <a:off x="6286" y="498068"/>
            <a:ext cx="12192000" cy="6359933"/>
          </a:xfrm>
          <a:prstGeom prst="rect">
            <a:avLst/>
          </a:prstGeom>
          <a:solidFill>
            <a:srgbClr val="25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8" r="47552"/>
          <a:stretch/>
        </p:blipFill>
        <p:spPr>
          <a:xfrm rot="10800000">
            <a:off x="-9432" y="0"/>
            <a:ext cx="5675291" cy="4980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3" r="34883" b="45812"/>
          <a:stretch/>
        </p:blipFill>
        <p:spPr>
          <a:xfrm>
            <a:off x="5665860" y="-9427"/>
            <a:ext cx="6532426" cy="507494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C76F3B8-BE0C-4119-84E2-779C7689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2567119A-248E-4B2B-9B2C-873EE88ADEC2}" type="slidenum">
              <a:rPr lang="ru-RU">
                <a:solidFill>
                  <a:prstClr val="white"/>
                </a:solidFill>
                <a:latin typeface="Calibri" panose="020F0502020204030204"/>
              </a:rPr>
              <a:pPr defTabSz="914446"/>
              <a:t>6</a:t>
            </a:fld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203F963-7DD8-4A95-A84B-9B32459FB86E}"/>
              </a:ext>
            </a:extLst>
          </p:cNvPr>
          <p:cNvSpPr/>
          <p:nvPr/>
        </p:nvSpPr>
        <p:spPr>
          <a:xfrm>
            <a:off x="750850" y="1655029"/>
            <a:ext cx="10690299" cy="461665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23"/>
            <a:r>
              <a:rPr lang="ru-RU" sz="24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ЧТО ПРЕДЛАГАЕТ СЕРВИС СОВЕТНИКУ ДИРЕКТОРА, ЗАМЕСТИТЕЛЮ ДИРЕКТОРА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FDB3DC6-A57F-42D1-894B-914E8E61236A}"/>
              </a:ext>
            </a:extLst>
          </p:cNvPr>
          <p:cNvGrpSpPr/>
          <p:nvPr/>
        </p:nvGrpSpPr>
        <p:grpSpPr>
          <a:xfrm>
            <a:off x="8820930" y="4718991"/>
            <a:ext cx="3343373" cy="1993421"/>
            <a:chOff x="5964673" y="2079131"/>
            <a:chExt cx="6498881" cy="267184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ED03A5C-C7DF-4D24-9AF4-4C6C27AD6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33" b="2973"/>
            <a:stretch/>
          </p:blipFill>
          <p:spPr>
            <a:xfrm>
              <a:off x="5964673" y="2079131"/>
              <a:ext cx="6498881" cy="2671849"/>
            </a:xfrm>
            <a:prstGeom prst="rect">
              <a:avLst/>
            </a:prstGeom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003B30A-96E6-42A9-8633-0F3F894BF839}"/>
                </a:ext>
              </a:extLst>
            </p:cNvPr>
            <p:cNvSpPr/>
            <p:nvPr/>
          </p:nvSpPr>
          <p:spPr>
            <a:xfrm>
              <a:off x="9408845" y="2397966"/>
              <a:ext cx="2367710" cy="8662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defTabSz="914446"/>
              <a:r>
                <a:rPr lang="ru-RU" sz="12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Конструктор Календарного плана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E5D8900-C750-4E38-9CBB-DB36D8B4F8C6}"/>
              </a:ext>
            </a:extLst>
          </p:cNvPr>
          <p:cNvGrpSpPr/>
          <p:nvPr/>
        </p:nvGrpSpPr>
        <p:grpSpPr>
          <a:xfrm>
            <a:off x="165842" y="2880592"/>
            <a:ext cx="3137798" cy="1789343"/>
            <a:chOff x="-2539876" y="-215850"/>
            <a:chExt cx="6918742" cy="286874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7769EA45-1BB9-4072-9F41-BE1800F29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39876" y="-215850"/>
              <a:ext cx="6918742" cy="2868746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BF93C00-7002-4BEA-B671-2CEEC71A451F}"/>
                </a:ext>
              </a:extLst>
            </p:cNvPr>
            <p:cNvSpPr/>
            <p:nvPr/>
          </p:nvSpPr>
          <p:spPr>
            <a:xfrm>
              <a:off x="-1865282" y="4182"/>
              <a:ext cx="2276739" cy="1332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defTabSz="914446"/>
              <a:r>
                <a:rPr lang="ru-RU" sz="12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Конструктор Рабочей программы воспитания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434225" y="2629958"/>
            <a:ext cx="5404968" cy="793227"/>
            <a:chOff x="450395" y="1000478"/>
            <a:chExt cx="5645605" cy="793227"/>
          </a:xfrm>
        </p:grpSpPr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FB7B5FD5-86AC-5149-BFD8-8CB2057E0218}"/>
                </a:ext>
              </a:extLst>
            </p:cNvPr>
            <p:cNvSpPr/>
            <p:nvPr/>
          </p:nvSpPr>
          <p:spPr>
            <a:xfrm>
              <a:off x="450395" y="1000478"/>
              <a:ext cx="5645605" cy="7932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>
              <a:noAutofit/>
            </a:bodyPr>
            <a:lstStyle/>
            <a:p>
              <a:pPr defTabSz="914446"/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Создать Рабочую программу воспитания в удобном конструкторе</a:t>
              </a: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685918" y="1212425"/>
              <a:ext cx="360000" cy="369332"/>
              <a:chOff x="662472" y="1682815"/>
              <a:chExt cx="360000" cy="369332"/>
            </a:xfrm>
          </p:grpSpPr>
          <p:sp>
            <p:nvSpPr>
              <p:cNvPr id="31" name="Овал 30"/>
              <p:cNvSpPr/>
              <p:nvPr/>
            </p:nvSpPr>
            <p:spPr>
              <a:xfrm>
                <a:off x="662472" y="1687481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4750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62472" y="1682815"/>
                <a:ext cx="3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b="1" dirty="0">
                    <a:solidFill>
                      <a:srgbClr val="294790"/>
                    </a:solidFill>
                    <a:latin typeface="Calibri" panose="020F0502020204030204"/>
                  </a:rPr>
                  <a:t>1</a:t>
                </a:r>
                <a:endParaRPr lang="ru-RU" b="1" dirty="0">
                  <a:solidFill>
                    <a:srgbClr val="294790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3434225" y="3543973"/>
            <a:ext cx="5404968" cy="793227"/>
            <a:chOff x="450395" y="1000478"/>
            <a:chExt cx="5645605" cy="79322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FB7B5FD5-86AC-5149-BFD8-8CB2057E0218}"/>
                </a:ext>
              </a:extLst>
            </p:cNvPr>
            <p:cNvSpPr/>
            <p:nvPr/>
          </p:nvSpPr>
          <p:spPr>
            <a:xfrm>
              <a:off x="450395" y="1000478"/>
              <a:ext cx="5645605" cy="7932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>
              <a:noAutofit/>
            </a:bodyPr>
            <a:lstStyle/>
            <a:p>
              <a:pPr defTabSz="914446"/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Разработать Календарный план воспитательной работы школы (по всем модулям и направлениям)</a:t>
              </a:r>
            </a:p>
          </p:txBody>
        </p:sp>
        <p:grpSp>
          <p:nvGrpSpPr>
            <p:cNvPr id="35" name="Группа 34"/>
            <p:cNvGrpSpPr/>
            <p:nvPr/>
          </p:nvGrpSpPr>
          <p:grpSpPr>
            <a:xfrm>
              <a:off x="685918" y="1212425"/>
              <a:ext cx="360000" cy="369332"/>
              <a:chOff x="662472" y="1682815"/>
              <a:chExt cx="360000" cy="369332"/>
            </a:xfrm>
          </p:grpSpPr>
          <p:sp>
            <p:nvSpPr>
              <p:cNvPr id="36" name="Овал 35"/>
              <p:cNvSpPr/>
              <p:nvPr/>
            </p:nvSpPr>
            <p:spPr>
              <a:xfrm>
                <a:off x="662472" y="1687481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4750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2472" y="1682815"/>
                <a:ext cx="3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b="1" dirty="0">
                    <a:solidFill>
                      <a:srgbClr val="294790"/>
                    </a:solidFill>
                    <a:latin typeface="Calibri" panose="020F0502020204030204"/>
                  </a:rPr>
                  <a:t>2</a:t>
                </a:r>
                <a:endParaRPr lang="ru-RU" b="1" dirty="0">
                  <a:solidFill>
                    <a:srgbClr val="294790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8" name="Группа 37"/>
          <p:cNvGrpSpPr/>
          <p:nvPr/>
        </p:nvGrpSpPr>
        <p:grpSpPr>
          <a:xfrm>
            <a:off x="3415961" y="4457988"/>
            <a:ext cx="5404968" cy="793227"/>
            <a:chOff x="450395" y="1000478"/>
            <a:chExt cx="5645605" cy="793227"/>
          </a:xfrm>
        </p:grpSpPr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FB7B5FD5-86AC-5149-BFD8-8CB2057E0218}"/>
                </a:ext>
              </a:extLst>
            </p:cNvPr>
            <p:cNvSpPr/>
            <p:nvPr/>
          </p:nvSpPr>
          <p:spPr>
            <a:xfrm>
              <a:off x="450395" y="1000478"/>
              <a:ext cx="5645605" cy="7932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>
              <a:noAutofit/>
            </a:bodyPr>
            <a:lstStyle/>
            <a:p>
              <a:pPr defTabSz="914446"/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Сформировать Календарь школьных событий</a:t>
              </a: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685918" y="1212425"/>
              <a:ext cx="360000" cy="369332"/>
              <a:chOff x="662472" y="1682815"/>
              <a:chExt cx="360000" cy="369332"/>
            </a:xfrm>
          </p:grpSpPr>
          <p:sp>
            <p:nvSpPr>
              <p:cNvPr id="41" name="Овал 40"/>
              <p:cNvSpPr/>
              <p:nvPr/>
            </p:nvSpPr>
            <p:spPr>
              <a:xfrm>
                <a:off x="662472" y="1687481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4750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2472" y="1682815"/>
                <a:ext cx="3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b="1" dirty="0">
                    <a:solidFill>
                      <a:srgbClr val="294790"/>
                    </a:solidFill>
                    <a:latin typeface="Calibri" panose="020F0502020204030204"/>
                  </a:rPr>
                  <a:t>3</a:t>
                </a:r>
                <a:endParaRPr lang="ru-RU" b="1" dirty="0">
                  <a:solidFill>
                    <a:srgbClr val="294790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43" name="Группа 42"/>
          <p:cNvGrpSpPr/>
          <p:nvPr/>
        </p:nvGrpSpPr>
        <p:grpSpPr>
          <a:xfrm>
            <a:off x="3415961" y="5372003"/>
            <a:ext cx="5404968" cy="793227"/>
            <a:chOff x="450395" y="1000478"/>
            <a:chExt cx="5645605" cy="793227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FB7B5FD5-86AC-5149-BFD8-8CB2057E0218}"/>
                </a:ext>
              </a:extLst>
            </p:cNvPr>
            <p:cNvSpPr/>
            <p:nvPr/>
          </p:nvSpPr>
          <p:spPr>
            <a:xfrm>
              <a:off x="450395" y="1000478"/>
              <a:ext cx="5645605" cy="7932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>
              <a:noAutofit/>
            </a:bodyPr>
            <a:lstStyle/>
            <a:p>
              <a:pPr defTabSz="914446"/>
              <a:r>
                <a:rPr lang="ru-RU" sz="1400" b="1" dirty="0">
                  <a:solidFill>
                    <a:srgbClr val="000000"/>
                  </a:solidFill>
                  <a:latin typeface="Calibri" panose="020F0502020204030204"/>
                </a:rPr>
                <a:t>Провести самоанализ воспитательной работы сотрудников школы</a:t>
              </a:r>
              <a:endParaRPr lang="ru-RU" sz="14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685918" y="1212425"/>
              <a:ext cx="360000" cy="369332"/>
              <a:chOff x="662472" y="1682815"/>
              <a:chExt cx="360000" cy="369332"/>
            </a:xfrm>
          </p:grpSpPr>
          <p:sp>
            <p:nvSpPr>
              <p:cNvPr id="46" name="Овал 45"/>
              <p:cNvSpPr/>
              <p:nvPr/>
            </p:nvSpPr>
            <p:spPr>
              <a:xfrm>
                <a:off x="662472" y="1687481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4750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62472" y="1682815"/>
                <a:ext cx="3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b="1" dirty="0">
                    <a:solidFill>
                      <a:srgbClr val="294790"/>
                    </a:solidFill>
                    <a:latin typeface="Calibri" panose="020F0502020204030204"/>
                  </a:rPr>
                  <a:t>4</a:t>
                </a:r>
                <a:endParaRPr lang="ru-RU" b="1" dirty="0">
                  <a:solidFill>
                    <a:srgbClr val="294790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2" y="-41158"/>
            <a:ext cx="1376578" cy="491811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203F963-7DD8-4A95-A84B-9B32459FB86E}"/>
              </a:ext>
            </a:extLst>
          </p:cNvPr>
          <p:cNvSpPr/>
          <p:nvPr/>
        </p:nvSpPr>
        <p:spPr>
          <a:xfrm>
            <a:off x="5010961" y="1027004"/>
            <a:ext cx="2279791" cy="461665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23"/>
            <a:r>
              <a:rPr lang="ru-RU" sz="24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ПроВоспитание</a:t>
            </a:r>
            <a:endParaRPr lang="ru-RU" sz="2400" b="1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05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34D78A-02A8-40F2-B851-0210AC53F0E9}"/>
              </a:ext>
            </a:extLst>
          </p:cNvPr>
          <p:cNvSpPr/>
          <p:nvPr/>
        </p:nvSpPr>
        <p:spPr>
          <a:xfrm>
            <a:off x="20063" y="502337"/>
            <a:ext cx="12192000" cy="6359933"/>
          </a:xfrm>
          <a:prstGeom prst="rect">
            <a:avLst/>
          </a:prstGeom>
          <a:solidFill>
            <a:srgbClr val="25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9432" y="-9427"/>
            <a:ext cx="12207719" cy="507494"/>
            <a:chOff x="-9433" y="-9427"/>
            <a:chExt cx="12207719" cy="50749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238" r="47552"/>
            <a:stretch/>
          </p:blipFill>
          <p:spPr>
            <a:xfrm rot="10800000">
              <a:off x="-9433" y="-1"/>
              <a:ext cx="5675291" cy="49806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93" r="34883" b="45812"/>
            <a:stretch/>
          </p:blipFill>
          <p:spPr>
            <a:xfrm>
              <a:off x="5665860" y="-9427"/>
              <a:ext cx="6532426" cy="507494"/>
            </a:xfrm>
            <a:prstGeom prst="rect">
              <a:avLst/>
            </a:prstGeom>
          </p:spPr>
        </p:pic>
      </p:grp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C76F3B8-BE0C-4119-84E2-779C7689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2567119A-248E-4B2B-9B2C-873EE88ADEC2}" type="slidenum">
              <a:rPr lang="ru-RU">
                <a:solidFill>
                  <a:prstClr val="white"/>
                </a:solidFill>
                <a:latin typeface="Calibri" panose="020F0502020204030204"/>
              </a:rPr>
              <a:pPr defTabSz="914446"/>
              <a:t>7</a:t>
            </a:fld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B4A98C1-C777-4EF9-BEAF-8FD55DA62BA5}"/>
              </a:ext>
            </a:extLst>
          </p:cNvPr>
          <p:cNvSpPr/>
          <p:nvPr/>
        </p:nvSpPr>
        <p:spPr>
          <a:xfrm>
            <a:off x="1486690" y="1649418"/>
            <a:ext cx="9325310" cy="461665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23"/>
            <a:r>
              <a:rPr lang="ru-RU" sz="24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ЧТО ПРЕДЛАГАЕТ СЕРВИС УЧИТЕЛЯМ, КЛАССНЫМ РУКОВОДИТЕЛЯМ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7DF2F4-3C59-41F1-9F38-59EB9B21E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23" y="2559771"/>
            <a:ext cx="2943915" cy="12346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95757B-EA89-4762-BB08-13346D407F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" t="4387" r="2136" b="3820"/>
          <a:stretch/>
        </p:blipFill>
        <p:spPr>
          <a:xfrm rot="153752">
            <a:off x="8880453" y="5275464"/>
            <a:ext cx="3332096" cy="1372208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3446333" y="2455348"/>
            <a:ext cx="5404968" cy="793227"/>
            <a:chOff x="450395" y="1000478"/>
            <a:chExt cx="5645605" cy="793227"/>
          </a:xfrm>
        </p:grpSpPr>
        <p:sp>
          <p:nvSpPr>
            <p:cNvPr id="46" name="Rectangle 8">
              <a:extLst>
                <a:ext uri="{FF2B5EF4-FFF2-40B4-BE49-F238E27FC236}">
                  <a16:creationId xmlns:a16="http://schemas.microsoft.com/office/drawing/2014/main" id="{FB7B5FD5-86AC-5149-BFD8-8CB2057E0218}"/>
                </a:ext>
              </a:extLst>
            </p:cNvPr>
            <p:cNvSpPr/>
            <p:nvPr/>
          </p:nvSpPr>
          <p:spPr>
            <a:xfrm>
              <a:off x="450395" y="1000478"/>
              <a:ext cx="5645605" cy="7932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>
              <a:noAutofit/>
            </a:bodyPr>
            <a:lstStyle/>
            <a:p>
              <a:pPr defTabSz="914446"/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Воспользоваться готовыми</a:t>
              </a:r>
              <a:r>
                <a:rPr lang="en-US" sz="1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сценариями и материалами для организации воспитательной работы</a:t>
              </a:r>
            </a:p>
          </p:txBody>
        </p:sp>
        <p:grpSp>
          <p:nvGrpSpPr>
            <p:cNvPr id="47" name="Группа 46"/>
            <p:cNvGrpSpPr/>
            <p:nvPr/>
          </p:nvGrpSpPr>
          <p:grpSpPr>
            <a:xfrm>
              <a:off x="685918" y="1212425"/>
              <a:ext cx="360000" cy="369332"/>
              <a:chOff x="662472" y="1682815"/>
              <a:chExt cx="360000" cy="369332"/>
            </a:xfrm>
          </p:grpSpPr>
          <p:sp>
            <p:nvSpPr>
              <p:cNvPr id="48" name="Овал 47"/>
              <p:cNvSpPr/>
              <p:nvPr/>
            </p:nvSpPr>
            <p:spPr>
              <a:xfrm>
                <a:off x="662472" y="1687481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4750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62472" y="1682815"/>
                <a:ext cx="3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b="1" dirty="0">
                    <a:solidFill>
                      <a:srgbClr val="294790"/>
                    </a:solidFill>
                    <a:latin typeface="Calibri" panose="020F0502020204030204"/>
                  </a:rPr>
                  <a:t>1</a:t>
                </a:r>
                <a:endParaRPr lang="ru-RU" b="1" dirty="0">
                  <a:solidFill>
                    <a:srgbClr val="294790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50" name="Группа 49"/>
          <p:cNvGrpSpPr/>
          <p:nvPr/>
        </p:nvGrpSpPr>
        <p:grpSpPr>
          <a:xfrm>
            <a:off x="3446333" y="5197393"/>
            <a:ext cx="5404968" cy="793227"/>
            <a:chOff x="450395" y="1000478"/>
            <a:chExt cx="5645605" cy="793227"/>
          </a:xfrm>
        </p:grpSpPr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FB7B5FD5-86AC-5149-BFD8-8CB2057E0218}"/>
                </a:ext>
              </a:extLst>
            </p:cNvPr>
            <p:cNvSpPr/>
            <p:nvPr/>
          </p:nvSpPr>
          <p:spPr>
            <a:xfrm>
              <a:off x="450395" y="1000478"/>
              <a:ext cx="5645605" cy="7932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>
              <a:noAutofit/>
            </a:bodyPr>
            <a:lstStyle/>
            <a:p>
              <a:pPr defTabSz="914446"/>
              <a:r>
                <a:rPr lang="ru-RU" sz="1400" b="1" dirty="0">
                  <a:solidFill>
                    <a:srgbClr val="000000"/>
                  </a:solidFill>
                  <a:latin typeface="Calibri" panose="020F0502020204030204"/>
                </a:rPr>
                <a:t>Получить рекомендации</a:t>
              </a:r>
              <a:r>
                <a:rPr lang="en-US" sz="1400" b="1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ru-RU" sz="1400" b="1" dirty="0">
                  <a:solidFill>
                    <a:srgbClr val="000000"/>
                  </a:solidFill>
                  <a:latin typeface="Calibri" panose="020F0502020204030204"/>
                </a:rPr>
                <a:t>по использованию</a:t>
              </a:r>
              <a:r>
                <a:rPr lang="en-US" sz="1400" b="1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ru-RU" sz="1400" b="1" dirty="0">
                  <a:solidFill>
                    <a:srgbClr val="000000"/>
                  </a:solidFill>
                  <a:latin typeface="Calibri" panose="020F0502020204030204"/>
                </a:rPr>
                <a:t>учебников, учебных и</a:t>
              </a:r>
              <a:r>
                <a:rPr lang="en-US" sz="1400" b="1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ru-RU" sz="1400" b="1" dirty="0">
                  <a:solidFill>
                    <a:srgbClr val="000000"/>
                  </a:solidFill>
                  <a:latin typeface="Calibri" panose="020F0502020204030204"/>
                </a:rPr>
                <a:t>методических пособий</a:t>
              </a:r>
              <a:endParaRPr lang="ru-RU" sz="14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2" name="Группа 51"/>
            <p:cNvGrpSpPr/>
            <p:nvPr/>
          </p:nvGrpSpPr>
          <p:grpSpPr>
            <a:xfrm>
              <a:off x="685918" y="1212425"/>
              <a:ext cx="360000" cy="369332"/>
              <a:chOff x="662472" y="1682815"/>
              <a:chExt cx="360000" cy="369332"/>
            </a:xfrm>
          </p:grpSpPr>
          <p:sp>
            <p:nvSpPr>
              <p:cNvPr id="53" name="Овал 52"/>
              <p:cNvSpPr/>
              <p:nvPr/>
            </p:nvSpPr>
            <p:spPr>
              <a:xfrm>
                <a:off x="662472" y="1687481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4750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62472" y="1682815"/>
                <a:ext cx="3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b="1" dirty="0">
                    <a:solidFill>
                      <a:srgbClr val="294790"/>
                    </a:solidFill>
                    <a:latin typeface="Calibri" panose="020F0502020204030204"/>
                  </a:rPr>
                  <a:t>4</a:t>
                </a:r>
                <a:endParaRPr lang="ru-RU" b="1" dirty="0">
                  <a:solidFill>
                    <a:srgbClr val="294790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55" name="Группа 54"/>
          <p:cNvGrpSpPr/>
          <p:nvPr/>
        </p:nvGrpSpPr>
        <p:grpSpPr>
          <a:xfrm>
            <a:off x="3446333" y="3370519"/>
            <a:ext cx="5404968" cy="793227"/>
            <a:chOff x="450395" y="1000478"/>
            <a:chExt cx="5645605" cy="793227"/>
          </a:xfrm>
        </p:grpSpPr>
        <p:sp>
          <p:nvSpPr>
            <p:cNvPr id="56" name="Rectangle 8">
              <a:extLst>
                <a:ext uri="{FF2B5EF4-FFF2-40B4-BE49-F238E27FC236}">
                  <a16:creationId xmlns:a16="http://schemas.microsoft.com/office/drawing/2014/main" id="{FB7B5FD5-86AC-5149-BFD8-8CB2057E0218}"/>
                </a:ext>
              </a:extLst>
            </p:cNvPr>
            <p:cNvSpPr/>
            <p:nvPr/>
          </p:nvSpPr>
          <p:spPr>
            <a:xfrm>
              <a:off x="450395" y="1000478"/>
              <a:ext cx="5645605" cy="7932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>
              <a:noAutofit/>
            </a:bodyPr>
            <a:lstStyle/>
            <a:p>
              <a:pPr defTabSz="914446"/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Отслеживать воспитательные мероприятия в Календаре школьных событий</a:t>
              </a:r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685918" y="1212425"/>
              <a:ext cx="360000" cy="369332"/>
              <a:chOff x="662472" y="1682815"/>
              <a:chExt cx="360000" cy="369332"/>
            </a:xfrm>
          </p:grpSpPr>
          <p:sp>
            <p:nvSpPr>
              <p:cNvPr id="58" name="Овал 57"/>
              <p:cNvSpPr/>
              <p:nvPr/>
            </p:nvSpPr>
            <p:spPr>
              <a:xfrm>
                <a:off x="662472" y="1687481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4750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62472" y="1682815"/>
                <a:ext cx="3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b="1" dirty="0">
                    <a:solidFill>
                      <a:srgbClr val="294790"/>
                    </a:solidFill>
                    <a:latin typeface="Calibri" panose="020F0502020204030204"/>
                  </a:rPr>
                  <a:t>2</a:t>
                </a:r>
                <a:endParaRPr lang="ru-RU" b="1" dirty="0">
                  <a:solidFill>
                    <a:srgbClr val="294790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3462715" y="4283378"/>
            <a:ext cx="5404968" cy="793227"/>
            <a:chOff x="450395" y="1000478"/>
            <a:chExt cx="5645605" cy="793227"/>
          </a:xfrm>
        </p:grpSpPr>
        <p:sp>
          <p:nvSpPr>
            <p:cNvPr id="61" name="Rectangle 8">
              <a:extLst>
                <a:ext uri="{FF2B5EF4-FFF2-40B4-BE49-F238E27FC236}">
                  <a16:creationId xmlns:a16="http://schemas.microsoft.com/office/drawing/2014/main" id="{FB7B5FD5-86AC-5149-BFD8-8CB2057E0218}"/>
                </a:ext>
              </a:extLst>
            </p:cNvPr>
            <p:cNvSpPr/>
            <p:nvPr/>
          </p:nvSpPr>
          <p:spPr>
            <a:xfrm>
              <a:off x="450395" y="1000478"/>
              <a:ext cx="5645605" cy="7932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>
              <a:noAutofit/>
            </a:bodyPr>
            <a:lstStyle/>
            <a:p>
              <a:pPr defTabSz="914446"/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Пройти самоанализ воспитательной работы</a:t>
              </a:r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685918" y="1212425"/>
              <a:ext cx="360000" cy="369332"/>
              <a:chOff x="662472" y="1682815"/>
              <a:chExt cx="360000" cy="369332"/>
            </a:xfrm>
          </p:grpSpPr>
          <p:sp>
            <p:nvSpPr>
              <p:cNvPr id="63" name="Овал 62"/>
              <p:cNvSpPr/>
              <p:nvPr/>
            </p:nvSpPr>
            <p:spPr>
              <a:xfrm>
                <a:off x="662472" y="1687481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4750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62472" y="1682815"/>
                <a:ext cx="3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b="1" dirty="0">
                    <a:solidFill>
                      <a:srgbClr val="294790"/>
                    </a:solidFill>
                    <a:latin typeface="Calibri" panose="020F0502020204030204"/>
                  </a:rPr>
                  <a:t>3</a:t>
                </a:r>
                <a:endParaRPr lang="ru-RU" b="1" dirty="0">
                  <a:solidFill>
                    <a:srgbClr val="294790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2" y="-41158"/>
            <a:ext cx="1376578" cy="491811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D203F963-7DD8-4A95-A84B-9B32459FB86E}"/>
              </a:ext>
            </a:extLst>
          </p:cNvPr>
          <p:cNvSpPr/>
          <p:nvPr/>
        </p:nvSpPr>
        <p:spPr>
          <a:xfrm>
            <a:off x="5010961" y="894269"/>
            <a:ext cx="2279791" cy="461665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23"/>
            <a:r>
              <a:rPr lang="ru-RU" sz="24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ПроВоспитание</a:t>
            </a:r>
            <a:endParaRPr lang="ru-RU" sz="2400" b="1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39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78F9BB1-15AF-4133-9988-BDE6F922FAE7}"/>
              </a:ext>
            </a:extLst>
          </p:cNvPr>
          <p:cNvGrpSpPr/>
          <p:nvPr/>
        </p:nvGrpSpPr>
        <p:grpSpPr>
          <a:xfrm>
            <a:off x="0" y="0"/>
            <a:ext cx="12192000" cy="6890781"/>
            <a:chOff x="0" y="0"/>
            <a:chExt cx="12192000" cy="689078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D00A6AC-27CA-4C80-BCCA-DBD8E6B75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71" b="10556"/>
            <a:stretch/>
          </p:blipFill>
          <p:spPr>
            <a:xfrm>
              <a:off x="10769600" y="0"/>
              <a:ext cx="1422400" cy="657551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01D6AEF-CFC6-4909-93FD-6ED525A02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91" t="90971" r="51752" b="-1"/>
            <a:stretch/>
          </p:blipFill>
          <p:spPr>
            <a:xfrm>
              <a:off x="0" y="6154310"/>
              <a:ext cx="825500" cy="703689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E2E3CAE-1CFB-4F8C-A1D9-D58E5ED9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086475"/>
              <a:ext cx="12192000" cy="804306"/>
            </a:xfrm>
            <a:prstGeom prst="rect">
              <a:avLst/>
            </a:prstGeom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E877EB9-5EB3-457F-8ADC-F95765811C01}"/>
                </a:ext>
              </a:extLst>
            </p:cNvPr>
            <p:cNvGrpSpPr/>
            <p:nvPr/>
          </p:nvGrpSpPr>
          <p:grpSpPr>
            <a:xfrm>
              <a:off x="0" y="0"/>
              <a:ext cx="11279380" cy="6090082"/>
              <a:chOff x="0" y="0"/>
              <a:chExt cx="11279380" cy="6090082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A2D5B7A0-D778-4BC4-B990-66BDAF1DB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0769600" cy="6090082"/>
              </a:xfrm>
              <a:prstGeom prst="rect">
                <a:avLst/>
              </a:prstGeom>
            </p:spPr>
          </p:pic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751989B5-2CB2-419D-9620-55B53EF68F5F}"/>
                  </a:ext>
                </a:extLst>
              </p:cNvPr>
              <p:cNvSpPr/>
              <p:nvPr/>
            </p:nvSpPr>
            <p:spPr>
              <a:xfrm>
                <a:off x="912619" y="633266"/>
                <a:ext cx="10366761" cy="269304"/>
              </a:xfrm>
              <a:prstGeom prst="rect">
                <a:avLst/>
              </a:prstGeom>
              <a:solidFill>
                <a:srgbClr val="E1EDFF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just" defTabSz="914446"/>
                <a:r>
                  <a:rPr lang="ru-RU" sz="115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 Light" panose="020F0302020204030204"/>
                  </a:rPr>
                  <a:t>С помощью Конструктора вы можете создать Рабочую программу воспитания вашей образовательной организации и Календарный план воспитательной работы.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85BA17B-62DD-4BE8-AB8E-EA8B508E0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" y="1598122"/>
              <a:ext cx="428625" cy="90938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759A378-4E53-403A-A9E4-FEEAA3C96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4324" y="1469161"/>
              <a:ext cx="4350919" cy="4255364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7C2524D6-D15F-42D0-AFFC-AAFD54596D00}"/>
                </a:ext>
              </a:extLst>
            </p:cNvPr>
            <p:cNvSpPr/>
            <p:nvPr/>
          </p:nvSpPr>
          <p:spPr>
            <a:xfrm>
              <a:off x="1109709" y="1598122"/>
              <a:ext cx="3870664" cy="390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Рабочая программа воспитания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0050674-4023-4390-83D7-7B8F72621A93}"/>
                </a:ext>
              </a:extLst>
            </p:cNvPr>
            <p:cNvSpPr/>
            <p:nvPr/>
          </p:nvSpPr>
          <p:spPr>
            <a:xfrm>
              <a:off x="5525489" y="1598122"/>
              <a:ext cx="3870664" cy="390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r>
                <a:rPr lang="ru-RU" sz="1400" b="1" dirty="0">
                  <a:solidFill>
                    <a:prstClr val="black"/>
                  </a:solidFill>
                  <a:latin typeface="Calibri" panose="020F0502020204030204"/>
                </a:rPr>
                <a:t>Календарный план воспитательной работы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675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D69D909-3607-4BF6-9173-8EB518839F94}"/>
              </a:ext>
            </a:extLst>
          </p:cNvPr>
          <p:cNvGrpSpPr/>
          <p:nvPr/>
        </p:nvGrpSpPr>
        <p:grpSpPr>
          <a:xfrm>
            <a:off x="0" y="1"/>
            <a:ext cx="12192000" cy="6890781"/>
            <a:chOff x="0" y="0"/>
            <a:chExt cx="12192000" cy="689078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32D80306-5952-4C97-8179-84C36ABC8348}"/>
                </a:ext>
              </a:extLst>
            </p:cNvPr>
            <p:cNvGrpSpPr/>
            <p:nvPr/>
          </p:nvGrpSpPr>
          <p:grpSpPr>
            <a:xfrm>
              <a:off x="0" y="0"/>
              <a:ext cx="12192000" cy="6890781"/>
              <a:chOff x="0" y="0"/>
              <a:chExt cx="12192000" cy="6890781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E3A90EB8-97BE-410C-9D9B-6009EA7A9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0963275" cy="6085447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2D8ECC45-2063-41C1-AA94-3A2826F46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086475"/>
                <a:ext cx="12192000" cy="804306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D5A66809-95B7-4782-B970-2696EEEFDA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9171" b="10556"/>
              <a:stretch/>
            </p:blipFill>
            <p:spPr>
              <a:xfrm>
                <a:off x="10782300" y="0"/>
                <a:ext cx="1409700" cy="6085447"/>
              </a:xfrm>
              <a:prstGeom prst="rect">
                <a:avLst/>
              </a:prstGeom>
            </p:spPr>
          </p:pic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18355F6B-8083-4F95-88FA-01935F66FFD6}"/>
                  </a:ext>
                </a:extLst>
              </p:cNvPr>
              <p:cNvSpPr/>
              <p:nvPr/>
            </p:nvSpPr>
            <p:spPr>
              <a:xfrm>
                <a:off x="8475785" y="1512277"/>
                <a:ext cx="1292469" cy="342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89E99149-D913-46FB-A7E0-D79703501F7A}"/>
                  </a:ext>
                </a:extLst>
              </p:cNvPr>
              <p:cNvSpPr/>
              <p:nvPr/>
            </p:nvSpPr>
            <p:spPr>
              <a:xfrm>
                <a:off x="8100645" y="1664677"/>
                <a:ext cx="1213339" cy="342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9049395-5C57-4203-B4DF-22175AA78EEC}"/>
                </a:ext>
              </a:extLst>
            </p:cNvPr>
            <p:cNvSpPr/>
            <p:nvPr/>
          </p:nvSpPr>
          <p:spPr>
            <a:xfrm>
              <a:off x="1660693" y="1281444"/>
              <a:ext cx="20496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Классный час на тему «Ответственность пешехода и пассажира»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F6A3C3E-E1FC-445C-8D07-E09279A15299}"/>
                </a:ext>
              </a:extLst>
            </p:cNvPr>
            <p:cNvSpPr/>
            <p:nvPr/>
          </p:nvSpPr>
          <p:spPr>
            <a:xfrm>
              <a:off x="1660693" y="2530593"/>
              <a:ext cx="204306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Классный час на тему «Номера телефонов, которые должен знать каждый»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0BFC1A1-D0DB-4187-97F7-A4DAAE186AD4}"/>
                </a:ext>
              </a:extLst>
            </p:cNvPr>
            <p:cNvSpPr/>
            <p:nvPr/>
          </p:nvSpPr>
          <p:spPr>
            <a:xfrm>
              <a:off x="1711248" y="3779742"/>
              <a:ext cx="194855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Классный час на тему «Помочь себе, помочь другому»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5EF5C5D-A853-469C-81F7-4588D6EFBA72}"/>
                </a:ext>
              </a:extLst>
            </p:cNvPr>
            <p:cNvSpPr/>
            <p:nvPr/>
          </p:nvSpPr>
          <p:spPr>
            <a:xfrm>
              <a:off x="4902857" y="2557564"/>
              <a:ext cx="204306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Классный час на тему «Хорошие и плохие поступки. Нравственный выбор»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7810B672-2D94-48AE-9E30-37722A7CDB5B}"/>
                </a:ext>
              </a:extLst>
            </p:cNvPr>
            <p:cNvSpPr/>
            <p:nvPr/>
          </p:nvSpPr>
          <p:spPr>
            <a:xfrm>
              <a:off x="4902857" y="1328336"/>
              <a:ext cx="18283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Выездной практикум «Мир вокруг нас»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9049395-5C57-4203-B4DF-22175AA78EEC}"/>
                </a:ext>
              </a:extLst>
            </p:cNvPr>
            <p:cNvSpPr/>
            <p:nvPr/>
          </p:nvSpPr>
          <p:spPr>
            <a:xfrm>
              <a:off x="8122643" y="1272778"/>
              <a:ext cx="195487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Организация в классе профильного детского объединения «Школа литераторов» 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F6A3C3E-E1FC-445C-8D07-E09279A15299}"/>
                </a:ext>
              </a:extLst>
            </p:cNvPr>
            <p:cNvSpPr/>
            <p:nvPr/>
          </p:nvSpPr>
          <p:spPr>
            <a:xfrm>
              <a:off x="1711248" y="5061186"/>
              <a:ext cx="194855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Организация в классе волонтёрского отряда</a:t>
              </a:r>
            </a:p>
            <a:p>
              <a:pPr defTabSz="914446"/>
              <a:endParaRPr lang="ru-RU" sz="1200" b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0BFC1A1-D0DB-4187-97F7-A4DAAE186AD4}"/>
                </a:ext>
              </a:extLst>
            </p:cNvPr>
            <p:cNvSpPr/>
            <p:nvPr/>
          </p:nvSpPr>
          <p:spPr>
            <a:xfrm>
              <a:off x="8122643" y="3783265"/>
              <a:ext cx="18961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Организация в классе «Клуба начинающих журналистов»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5EF5C5D-A853-469C-81F7-4588D6EFBA72}"/>
                </a:ext>
              </a:extLst>
            </p:cNvPr>
            <p:cNvSpPr/>
            <p:nvPr/>
          </p:nvSpPr>
          <p:spPr>
            <a:xfrm>
              <a:off x="4879875" y="3817275"/>
              <a:ext cx="204306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Организация в классе детского объединения «Экологический патруль»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358F9E8-B1D1-4641-90DA-EAD5E11E5991}"/>
                </a:ext>
              </a:extLst>
            </p:cNvPr>
            <p:cNvSpPr/>
            <p:nvPr/>
          </p:nvSpPr>
          <p:spPr>
            <a:xfrm>
              <a:off x="4902857" y="5043694"/>
              <a:ext cx="204306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Конкурс исследовательских работ по теме «Личность и социальная среда»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E30FF99-8FE1-41F2-B487-8DAA74AD9FF6}"/>
                </a:ext>
              </a:extLst>
            </p:cNvPr>
            <p:cNvSpPr/>
            <p:nvPr/>
          </p:nvSpPr>
          <p:spPr>
            <a:xfrm>
              <a:off x="8122644" y="2549568"/>
              <a:ext cx="204306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Урок-семинар «Права и обязанности гражданина России»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5EBFA58B-3ACF-460D-AB86-9AD1BC48C223}"/>
                </a:ext>
              </a:extLst>
            </p:cNvPr>
            <p:cNvSpPr/>
            <p:nvPr/>
          </p:nvSpPr>
          <p:spPr>
            <a:xfrm>
              <a:off x="8100645" y="5026689"/>
              <a:ext cx="211601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/>
              <a:r>
                <a:rPr lang="ru-RU" sz="1200" b="1" dirty="0">
                  <a:solidFill>
                    <a:prstClr val="black"/>
                  </a:solidFill>
                  <a:latin typeface="Calibri Light" panose="020F0302020204030204"/>
                  <a:cs typeface="Arial" panose="020B0604020202020204" pitchFamily="34" charset="0"/>
                </a:rPr>
                <a:t>Урок-конференция «Памятники истории и природы родного края»</a:t>
              </a: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8" y="6539933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23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49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2292</Words>
  <Application>Microsoft Office PowerPoint</Application>
  <PresentationFormat>Широкоэкранный</PresentationFormat>
  <Paragraphs>371</Paragraphs>
  <Slides>27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27</vt:i4>
      </vt:variant>
    </vt:vector>
  </HeadingPairs>
  <TitlesOfParts>
    <vt:vector size="51" baseType="lpstr">
      <vt:lpstr>Arial</vt:lpstr>
      <vt:lpstr>Arimo</vt:lpstr>
      <vt:lpstr>Avenir Book</vt:lpstr>
      <vt:lpstr>Bookman Old Style</vt:lpstr>
      <vt:lpstr>Calibri</vt:lpstr>
      <vt:lpstr>Calibri Light</vt:lpstr>
      <vt:lpstr>Helvetica Light</vt:lpstr>
      <vt:lpstr>Lato</vt:lpstr>
      <vt:lpstr>Lato Bold</vt:lpstr>
      <vt:lpstr>Microsoft Himalaya</vt:lpstr>
      <vt:lpstr>Open Sans</vt:lpstr>
      <vt:lpstr>Open Sans Condensed</vt:lpstr>
      <vt:lpstr>Open Sans Extrabold</vt:lpstr>
      <vt:lpstr>Open Sans Light</vt:lpstr>
      <vt:lpstr>Roboto</vt:lpstr>
      <vt:lpstr>Symbol</vt:lpstr>
      <vt:lpstr>Wingdings</vt:lpstr>
      <vt:lpstr>Yu Gothic UI Light</vt:lpstr>
      <vt:lpstr>Office Theme</vt:lpstr>
      <vt:lpstr>1_Office Theme</vt:lpstr>
      <vt:lpstr>2_Office Theme</vt:lpstr>
      <vt:lpstr>3_Office Theme</vt:lpstr>
      <vt:lpstr>5_Office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Цифровое пространство учителя – инструменты педагога сегодня и завтра !</dc:title>
  <dc:creator>Denis Megdalskiy</dc:creator>
  <cp:lastModifiedBy>Карауш Евгений Сергеевич</cp:lastModifiedBy>
  <cp:revision>279</cp:revision>
  <dcterms:created xsi:type="dcterms:W3CDTF">2020-11-14T11:37:37Z</dcterms:created>
  <dcterms:modified xsi:type="dcterms:W3CDTF">2022-05-12T05:43:15Z</dcterms:modified>
</cp:coreProperties>
</file>