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0" r:id="rId2"/>
    <p:sldMasterId id="2147483666" r:id="rId3"/>
  </p:sldMasterIdLst>
  <p:notesMasterIdLst>
    <p:notesMasterId r:id="rId39"/>
  </p:notesMasterIdLst>
  <p:handoutMasterIdLst>
    <p:handoutMasterId r:id="rId40"/>
  </p:handoutMasterIdLst>
  <p:sldIdLst>
    <p:sldId id="256" r:id="rId4"/>
    <p:sldId id="272" r:id="rId5"/>
    <p:sldId id="258" r:id="rId6"/>
    <p:sldId id="260" r:id="rId7"/>
    <p:sldId id="259" r:id="rId8"/>
    <p:sldId id="300" r:id="rId9"/>
    <p:sldId id="261" r:id="rId10"/>
    <p:sldId id="264" r:id="rId11"/>
    <p:sldId id="267" r:id="rId12"/>
    <p:sldId id="269" r:id="rId13"/>
    <p:sldId id="298" r:id="rId14"/>
    <p:sldId id="266" r:id="rId15"/>
    <p:sldId id="268" r:id="rId16"/>
    <p:sldId id="297" r:id="rId17"/>
    <p:sldId id="265" r:id="rId18"/>
    <p:sldId id="263" r:id="rId19"/>
    <p:sldId id="273" r:id="rId20"/>
    <p:sldId id="274" r:id="rId21"/>
    <p:sldId id="257" r:id="rId22"/>
    <p:sldId id="275" r:id="rId23"/>
    <p:sldId id="277" r:id="rId24"/>
    <p:sldId id="276" r:id="rId25"/>
    <p:sldId id="278" r:id="rId26"/>
    <p:sldId id="280" r:id="rId27"/>
    <p:sldId id="281" r:id="rId28"/>
    <p:sldId id="282" r:id="rId29"/>
    <p:sldId id="271" r:id="rId30"/>
    <p:sldId id="299" r:id="rId31"/>
    <p:sldId id="284" r:id="rId32"/>
    <p:sldId id="285" r:id="rId33"/>
    <p:sldId id="286" r:id="rId34"/>
    <p:sldId id="287" r:id="rId35"/>
    <p:sldId id="288" r:id="rId36"/>
    <p:sldId id="289" r:id="rId37"/>
    <p:sldId id="270" r:id="rId38"/>
  </p:sldIdLst>
  <p:sldSz cx="9144000" cy="5143500" type="screen16x9"/>
  <p:notesSz cx="6858000" cy="9144000"/>
  <p:embeddedFontLst>
    <p:embeddedFont>
      <p:font typeface="Nunito" charset="-52"/>
      <p:regular r:id="rId41"/>
      <p:bold r:id="rId42"/>
      <p:italic r:id="rId43"/>
      <p:boldItalic r:id="rId44"/>
    </p:embeddedFont>
    <p:embeddedFont>
      <p:font typeface="Calibri" pitchFamily="34" charset="0"/>
      <p:regular r:id="rId45"/>
      <p:bold r:id="rId46"/>
      <p:italic r:id="rId47"/>
      <p:boldItalic r:id="rId48"/>
    </p:embeddedFont>
    <p:embeddedFont>
      <p:font typeface="Microsoft Sans Serif" pitchFamily="34" charset="0"/>
      <p:regular r:id="rId49"/>
    </p:embeddedFont>
    <p:embeddedFont>
      <p:font typeface="Cambria" pitchFamily="18" charset="0"/>
      <p:regular r:id="rId50"/>
      <p:bold r:id="rId51"/>
      <p:italic r:id="rId52"/>
      <p:boldItalic r:id="rId53"/>
    </p:embeddedFont>
    <p:embeddedFont>
      <p:font typeface="Calibri Light" pitchFamily="34" charset="0"/>
      <p:regular r:id="rId54"/>
      <p: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62" autoAdjust="0"/>
  </p:normalViewPr>
  <p:slideViewPr>
    <p:cSldViewPr snapToGrid="0">
      <p:cViewPr varScale="1">
        <p:scale>
          <a:sx n="115" d="100"/>
          <a:sy n="115" d="100"/>
        </p:scale>
        <p:origin x="-684" y="-102"/>
      </p:cViewPr>
      <p:guideLst>
        <p:guide orient="horz" pos="1620"/>
        <p:guide pos="2880"/>
      </p:guideLst>
    </p:cSldViewPr>
  </p:slideViewPr>
  <p:outlineViewPr>
    <p:cViewPr>
      <p:scale>
        <a:sx n="33" d="100"/>
        <a:sy n="33" d="100"/>
      </p:scale>
      <p:origin x="0" y="-23358"/>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font" Target="fonts/font15.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6.fntdata"/><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font" Target="fonts/font1.fntdata"/><Relationship Id="rId54"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handoutMaster" Target="handoutMasters/handoutMaster1.xml"/><Relationship Id="rId45" Type="http://schemas.openxmlformats.org/officeDocument/2006/relationships/font" Target="fonts/font5.fntdata"/><Relationship Id="rId53" Type="http://schemas.openxmlformats.org/officeDocument/2006/relationships/font" Target="fonts/font13.fntdata"/><Relationship Id="rId58"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9.fntdata"/><Relationship Id="rId57"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4.fntdata"/><Relationship Id="rId52" Type="http://schemas.openxmlformats.org/officeDocument/2006/relationships/font" Target="fonts/font12.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font" Target="fonts/font11.fntdata"/><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C940844-BE99-4E4F-9FE7-D40069A541E6}" type="datetimeFigureOut">
              <a:rPr lang="ru-RU" smtClean="0"/>
              <a:pPr/>
              <a:t>23.06.2022</a:t>
            </a:fld>
            <a:endParaRPr lang="ru-RU"/>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ru-RU" smtClean="0"/>
              <a:t>1</a:t>
            </a:r>
            <a:endParaRPr lang="ru-RU"/>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B14048E-2506-46E1-B4E1-6B0411BCFAF4}" type="slidenum">
              <a:rPr lang="ru-RU" smtClean="0"/>
              <a:pPr/>
              <a:t>‹#›</a:t>
            </a:fld>
            <a:endParaRPr lang="ru-RU"/>
          </a:p>
        </p:txBody>
      </p:sp>
    </p:spTree>
    <p:extLst>
      <p:ext uri="{BB962C8B-B14F-4D97-AF65-F5344CB8AC3E}">
        <p14:creationId xmlns="" xmlns:p14="http://schemas.microsoft.com/office/powerpoint/2010/main" val="130770907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 xmlns:p14="http://schemas.microsoft.com/office/powerpoint/2010/main" val="3914705670"/>
      </p:ext>
    </p:extLst>
  </p:cSld>
  <p:clrMap bg1="lt1" tx1="dk1" bg2="dk2" tx2="lt2" accent1="accent1" accent2="accent2" accent3="accent3" accent4="accent4" accent5="accent5" accent6="accent6" hlink="hlink" folHlink="folHlink"/>
  <p:hf hd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6" name="Google Shape;12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 xmlns:p14="http://schemas.microsoft.com/office/powerpoint/2010/main" val="1312346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a:p>
        </p:txBody>
      </p:sp>
    </p:spTree>
    <p:extLst>
      <p:ext uri="{BB962C8B-B14F-4D97-AF65-F5344CB8AC3E}">
        <p14:creationId xmlns="" xmlns:p14="http://schemas.microsoft.com/office/powerpoint/2010/main" val="230952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 xmlns:p14="http://schemas.microsoft.com/office/powerpoint/2010/main" val="1567071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 xmlns:p14="http://schemas.microsoft.com/office/powerpoint/2010/main" val="4228283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sz="1400" dirty="0"/>
          </a:p>
        </p:txBody>
      </p:sp>
      <p:sp>
        <p:nvSpPr>
          <p:cNvPr id="5" name="Верхний колонтитул 4"/>
          <p:cNvSpPr>
            <a:spLocks noGrp="1"/>
          </p:cNvSpPr>
          <p:nvPr>
            <p:ph type="hdr" sz="quarter" idx="11"/>
          </p:nvPr>
        </p:nvSpPr>
        <p:spPr>
          <a:xfrm>
            <a:off x="0" y="0"/>
            <a:ext cx="2949575" cy="496888"/>
          </a:xfrm>
          <a:prstGeom prst="rect">
            <a:avLst/>
          </a:prstGeom>
        </p:spPr>
        <p:txBody>
          <a:bodyPr/>
          <a:lstStyle/>
          <a:p>
            <a:r>
              <a:rPr lang="ru-RU" dirty="0">
                <a:solidFill>
                  <a:prstClr val="black"/>
                </a:solidFill>
                <a:latin typeface="Calibri"/>
              </a:rPr>
              <a:t>1</a:t>
            </a:r>
          </a:p>
        </p:txBody>
      </p:sp>
      <p:sp>
        <p:nvSpPr>
          <p:cNvPr id="6" name="Дата 5"/>
          <p:cNvSpPr>
            <a:spLocks noGrp="1"/>
          </p:cNvSpPr>
          <p:nvPr>
            <p:ph type="dt" idx="12"/>
          </p:nvPr>
        </p:nvSpPr>
        <p:spPr>
          <a:xfrm>
            <a:off x="3854450" y="0"/>
            <a:ext cx="2949575" cy="496888"/>
          </a:xfrm>
          <a:prstGeom prst="rect">
            <a:avLst/>
          </a:prstGeom>
        </p:spPr>
        <p:txBody>
          <a:bodyPr/>
          <a:lstStyle/>
          <a:p>
            <a:fld id="{F834F1D5-33B3-480A-A4E8-311841A67364}" type="datetime1">
              <a:rPr lang="ru-RU" smtClean="0">
                <a:solidFill>
                  <a:prstClr val="black"/>
                </a:solidFill>
                <a:latin typeface="Calibri"/>
              </a:rPr>
              <a:pPr/>
              <a:t>23.06.2022</a:t>
            </a:fld>
            <a:endParaRPr lang="ru-RU" dirty="0">
              <a:solidFill>
                <a:prstClr val="black"/>
              </a:solidFill>
              <a:latin typeface="Calibri"/>
            </a:endParaRPr>
          </a:p>
        </p:txBody>
      </p:sp>
    </p:spTree>
    <p:extLst>
      <p:ext uri="{BB962C8B-B14F-4D97-AF65-F5344CB8AC3E}">
        <p14:creationId xmlns="" xmlns:p14="http://schemas.microsoft.com/office/powerpoint/2010/main" val="1936388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 name="Google Shape;22;p2"/>
          <p:cNvGrpSpPr/>
          <p:nvPr/>
        </p:nvGrpSpPr>
        <p:grpSpPr>
          <a:xfrm>
            <a:off x="7057468" y="5088"/>
            <a:ext cx="1851281" cy="752108"/>
            <a:chOff x="6917201" y="0"/>
            <a:chExt cx="2227776"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 name="Google Shape;26;p2"/>
          <p:cNvGrpSpPr/>
          <p:nvPr/>
        </p:nvGrpSpPr>
        <p:grpSpPr>
          <a:xfrm>
            <a:off x="6553032" y="4217852"/>
            <a:ext cx="2389067" cy="925737"/>
            <a:chOff x="6917201" y="0"/>
            <a:chExt cx="2227776"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0" name="Google Shape;30;p2"/>
          <p:cNvGrpSpPr/>
          <p:nvPr/>
        </p:nvGrpSpPr>
        <p:grpSpPr>
          <a:xfrm>
            <a:off x="199149" y="4055652"/>
            <a:ext cx="2795413" cy="1083308"/>
            <a:chOff x="6917201" y="0"/>
            <a:chExt cx="2227776"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4" name="Google Shape;34;p2"/>
          <p:cNvSpPr txBox="1">
            <a:spLocks noGrp="1"/>
          </p:cNvSpPr>
          <p:nvPr>
            <p:ph type="ctrTitle"/>
          </p:nvPr>
        </p:nvSpPr>
        <p:spPr>
          <a:xfrm>
            <a:off x="1858703" y="1822833"/>
            <a:ext cx="5361300" cy="14481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1" name="Google Shape;111;p11"/>
          <p:cNvGrpSpPr/>
          <p:nvPr/>
        </p:nvGrpSpPr>
        <p:grpSpPr>
          <a:xfrm>
            <a:off x="5959222" y="4119576"/>
            <a:ext cx="2520951" cy="1024165"/>
            <a:chOff x="6917201" y="0"/>
            <a:chExt cx="2227776"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5" name="Google Shape;115;p11"/>
          <p:cNvGrpSpPr/>
          <p:nvPr/>
        </p:nvGrpSpPr>
        <p:grpSpPr>
          <a:xfrm>
            <a:off x="199149" y="2"/>
            <a:ext cx="2795413" cy="1083308"/>
            <a:chOff x="6917201" y="0"/>
            <a:chExt cx="2227776"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9" name="Google Shape;119;p11"/>
          <p:cNvSpPr txBox="1">
            <a:spLocks noGrp="1"/>
          </p:cNvSpPr>
          <p:nvPr>
            <p:ph type="title" hasCustomPrompt="1"/>
          </p:nvPr>
        </p:nvSpPr>
        <p:spPr>
          <a:xfrm>
            <a:off x="1385850" y="1383850"/>
            <a:ext cx="6372300" cy="13797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dk2"/>
              </a:buClr>
              <a:buSzPts val="8600"/>
              <a:buNone/>
              <a:defRPr sz="8600">
                <a:solidFill>
                  <a:schemeClr val="dk2"/>
                </a:solidFill>
              </a:defRPr>
            </a:lvl1pPr>
            <a:lvl2pPr lvl="1" algn="ctr">
              <a:lnSpc>
                <a:spcPct val="100000"/>
              </a:lnSpc>
              <a:spcBef>
                <a:spcPts val="0"/>
              </a:spcBef>
              <a:spcAft>
                <a:spcPts val="0"/>
              </a:spcAft>
              <a:buClr>
                <a:schemeClr val="dk2"/>
              </a:buClr>
              <a:buSzPts val="8600"/>
              <a:buNone/>
              <a:defRPr sz="8600">
                <a:solidFill>
                  <a:schemeClr val="dk2"/>
                </a:solidFill>
              </a:defRPr>
            </a:lvl2pPr>
            <a:lvl3pPr lvl="2" algn="ctr">
              <a:lnSpc>
                <a:spcPct val="100000"/>
              </a:lnSpc>
              <a:spcBef>
                <a:spcPts val="0"/>
              </a:spcBef>
              <a:spcAft>
                <a:spcPts val="0"/>
              </a:spcAft>
              <a:buClr>
                <a:schemeClr val="dk2"/>
              </a:buClr>
              <a:buSzPts val="8600"/>
              <a:buNone/>
              <a:defRPr sz="8600">
                <a:solidFill>
                  <a:schemeClr val="dk2"/>
                </a:solidFill>
              </a:defRPr>
            </a:lvl3pPr>
            <a:lvl4pPr lvl="3" algn="ctr">
              <a:lnSpc>
                <a:spcPct val="100000"/>
              </a:lnSpc>
              <a:spcBef>
                <a:spcPts val="0"/>
              </a:spcBef>
              <a:spcAft>
                <a:spcPts val="0"/>
              </a:spcAft>
              <a:buClr>
                <a:schemeClr val="dk2"/>
              </a:buClr>
              <a:buSzPts val="8600"/>
              <a:buNone/>
              <a:defRPr sz="8600">
                <a:solidFill>
                  <a:schemeClr val="dk2"/>
                </a:solidFill>
              </a:defRPr>
            </a:lvl4pPr>
            <a:lvl5pPr lvl="4" algn="ctr">
              <a:lnSpc>
                <a:spcPct val="100000"/>
              </a:lnSpc>
              <a:spcBef>
                <a:spcPts val="0"/>
              </a:spcBef>
              <a:spcAft>
                <a:spcPts val="0"/>
              </a:spcAft>
              <a:buClr>
                <a:schemeClr val="dk2"/>
              </a:buClr>
              <a:buSzPts val="8600"/>
              <a:buNone/>
              <a:defRPr sz="8600">
                <a:solidFill>
                  <a:schemeClr val="dk2"/>
                </a:solidFill>
              </a:defRPr>
            </a:lvl5pPr>
            <a:lvl6pPr lvl="5" algn="ctr">
              <a:lnSpc>
                <a:spcPct val="100000"/>
              </a:lnSpc>
              <a:spcBef>
                <a:spcPts val="0"/>
              </a:spcBef>
              <a:spcAft>
                <a:spcPts val="0"/>
              </a:spcAft>
              <a:buClr>
                <a:schemeClr val="dk2"/>
              </a:buClr>
              <a:buSzPts val="8600"/>
              <a:buNone/>
              <a:defRPr sz="8600">
                <a:solidFill>
                  <a:schemeClr val="dk2"/>
                </a:solidFill>
              </a:defRPr>
            </a:lvl6pPr>
            <a:lvl7pPr lvl="6" algn="ctr">
              <a:lnSpc>
                <a:spcPct val="100000"/>
              </a:lnSpc>
              <a:spcBef>
                <a:spcPts val="0"/>
              </a:spcBef>
              <a:spcAft>
                <a:spcPts val="0"/>
              </a:spcAft>
              <a:buClr>
                <a:schemeClr val="dk2"/>
              </a:buClr>
              <a:buSzPts val="8600"/>
              <a:buNone/>
              <a:defRPr sz="8600">
                <a:solidFill>
                  <a:schemeClr val="dk2"/>
                </a:solidFill>
              </a:defRPr>
            </a:lvl7pPr>
            <a:lvl8pPr lvl="7" algn="ctr">
              <a:lnSpc>
                <a:spcPct val="100000"/>
              </a:lnSpc>
              <a:spcBef>
                <a:spcPts val="0"/>
              </a:spcBef>
              <a:spcAft>
                <a:spcPts val="0"/>
              </a:spcAft>
              <a:buClr>
                <a:schemeClr val="dk2"/>
              </a:buClr>
              <a:buSzPts val="8600"/>
              <a:buNone/>
              <a:defRPr sz="8600">
                <a:solidFill>
                  <a:schemeClr val="dk2"/>
                </a:solidFill>
              </a:defRPr>
            </a:lvl8pPr>
            <a:lvl9pPr lvl="8" algn="ctr">
              <a:lnSpc>
                <a:spcPct val="100000"/>
              </a:lnSpc>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a:noFill/>
          <a:ln>
            <a:noFill/>
          </a:ln>
        </p:spPr>
        <p:txBody>
          <a:bodyPr spcFirstLastPara="1" wrap="square" lIns="91425" tIns="91425" rIns="91425" bIns="91425" anchor="t" anchorCtr="0">
            <a:normAutofit/>
          </a:bodyPr>
          <a:lstStyle>
            <a:lvl1pPr marL="457200" lvl="0" indent="-311150" algn="ctr">
              <a:lnSpc>
                <a:spcPct val="115000"/>
              </a:lnSpc>
              <a:spcBef>
                <a:spcPts val="0"/>
              </a:spcBef>
              <a:spcAft>
                <a:spcPts val="0"/>
              </a:spcAft>
              <a:buSzPts val="1300"/>
              <a:buChar char="●"/>
              <a:defRPr/>
            </a:lvl1pPr>
            <a:lvl2pPr marL="914400" lvl="1" indent="-298450" algn="ctr">
              <a:lnSpc>
                <a:spcPct val="115000"/>
              </a:lnSpc>
              <a:spcBef>
                <a:spcPts val="0"/>
              </a:spcBef>
              <a:spcAft>
                <a:spcPts val="0"/>
              </a:spcAft>
              <a:buSzPts val="1100"/>
              <a:buChar char="○"/>
              <a:defRPr/>
            </a:lvl2pPr>
            <a:lvl3pPr marL="1371600" lvl="2" indent="-298450" algn="ctr">
              <a:lnSpc>
                <a:spcPct val="115000"/>
              </a:lnSpc>
              <a:spcBef>
                <a:spcPts val="0"/>
              </a:spcBef>
              <a:spcAft>
                <a:spcPts val="0"/>
              </a:spcAft>
              <a:buSzPts val="1100"/>
              <a:buChar char="■"/>
              <a:defRPr/>
            </a:lvl3pPr>
            <a:lvl4pPr marL="1828800" lvl="3" indent="-298450" algn="ctr">
              <a:lnSpc>
                <a:spcPct val="115000"/>
              </a:lnSpc>
              <a:spcBef>
                <a:spcPts val="0"/>
              </a:spcBef>
              <a:spcAft>
                <a:spcPts val="0"/>
              </a:spcAft>
              <a:buSzPts val="1100"/>
              <a:buChar char="●"/>
              <a:defRPr/>
            </a:lvl4pPr>
            <a:lvl5pPr marL="2286000" lvl="4" indent="-298450" algn="ctr">
              <a:lnSpc>
                <a:spcPct val="115000"/>
              </a:lnSpc>
              <a:spcBef>
                <a:spcPts val="0"/>
              </a:spcBef>
              <a:spcAft>
                <a:spcPts val="0"/>
              </a:spcAft>
              <a:buSzPts val="1100"/>
              <a:buChar char="○"/>
              <a:defRPr/>
            </a:lvl5pPr>
            <a:lvl6pPr marL="2743200" lvl="5" indent="-298450" algn="ctr">
              <a:lnSpc>
                <a:spcPct val="115000"/>
              </a:lnSpc>
              <a:spcBef>
                <a:spcPts val="0"/>
              </a:spcBef>
              <a:spcAft>
                <a:spcPts val="0"/>
              </a:spcAft>
              <a:buSzPts val="1100"/>
              <a:buChar char="■"/>
              <a:defRPr/>
            </a:lvl6pPr>
            <a:lvl7pPr marL="3200400" lvl="6" indent="-298450" algn="ctr">
              <a:lnSpc>
                <a:spcPct val="115000"/>
              </a:lnSpc>
              <a:spcBef>
                <a:spcPts val="0"/>
              </a:spcBef>
              <a:spcAft>
                <a:spcPts val="0"/>
              </a:spcAft>
              <a:buSzPts val="1100"/>
              <a:buChar char="●"/>
              <a:defRPr/>
            </a:lvl7pPr>
            <a:lvl8pPr marL="3657600" lvl="7" indent="-298450" algn="ctr">
              <a:lnSpc>
                <a:spcPct val="115000"/>
              </a:lnSpc>
              <a:spcBef>
                <a:spcPts val="0"/>
              </a:spcBef>
              <a:spcAft>
                <a:spcPts val="0"/>
              </a:spcAft>
              <a:buSzPts val="1100"/>
              <a:buChar char="○"/>
              <a:defRPr/>
            </a:lvl8pPr>
            <a:lvl9pPr marL="4114800" lvl="8" indent="-298450" algn="ctr">
              <a:lnSpc>
                <a:spcPct val="115000"/>
              </a:lnSpc>
              <a:spcBef>
                <a:spcPts val="0"/>
              </a:spcBef>
              <a:spcAft>
                <a:spcPts val="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4485"/>
            <a:ext cx="7772400" cy="307777"/>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2880360"/>
            <a:ext cx="6400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4783455"/>
            <a:ext cx="2926080" cy="215444"/>
          </a:xfrm>
        </p:spPr>
        <p:txBody>
          <a:bodyPr lIns="0" tIns="0" rIns="0" bIns="0"/>
          <a:lstStyle>
            <a:lvl1pPr algn="ctr">
              <a:defRPr>
                <a:solidFill>
                  <a:schemeClr val="tx1">
                    <a:tint val="75000"/>
                  </a:schemeClr>
                </a:solidFill>
              </a:defRPr>
            </a:lvl1pPr>
          </a:lstStyle>
          <a:p>
            <a:r>
              <a:rPr lang="ru-RU" smtClean="0">
                <a:solidFill>
                  <a:prstClr val="black">
                    <a:tint val="75000"/>
                  </a:prstClr>
                </a:solidFill>
              </a:rPr>
              <a:t>1</a:t>
            </a:r>
            <a:endParaRPr>
              <a:solidFill>
                <a:prstClr val="black">
                  <a:tint val="75000"/>
                </a:prstClr>
              </a:solidFill>
            </a:endParaRPr>
          </a:p>
        </p:txBody>
      </p:sp>
      <p:sp>
        <p:nvSpPr>
          <p:cNvPr id="5" name="Holder 5"/>
          <p:cNvSpPr>
            <a:spLocks noGrp="1"/>
          </p:cNvSpPr>
          <p:nvPr>
            <p:ph type="dt" sz="half" idx="6"/>
          </p:nvPr>
        </p:nvSpPr>
        <p:spPr>
          <a:xfrm>
            <a:off x="457200" y="4783455"/>
            <a:ext cx="2103120" cy="215444"/>
          </a:xfrm>
        </p:spPr>
        <p:txBody>
          <a:bodyPr lIns="0" tIns="0" rIns="0" bIns="0"/>
          <a:lstStyle>
            <a:lvl1pPr algn="l">
              <a:defRPr>
                <a:solidFill>
                  <a:schemeClr val="tx1">
                    <a:tint val="75000"/>
                  </a:schemeClr>
                </a:solidFill>
              </a:defRPr>
            </a:lvl1pPr>
          </a:lstStyle>
          <a:p>
            <a:endParaRPr lang="en-US">
              <a:solidFill>
                <a:prstClr val="black">
                  <a:tint val="75000"/>
                </a:prstClr>
              </a:solidFill>
            </a:endParaRPr>
          </a:p>
        </p:txBody>
      </p:sp>
      <p:sp>
        <p:nvSpPr>
          <p:cNvPr id="6" name="Holder 6"/>
          <p:cNvSpPr>
            <a:spLocks noGrp="1"/>
          </p:cNvSpPr>
          <p:nvPr>
            <p:ph type="sldNum" sz="quarter" idx="7"/>
          </p:nvPr>
        </p:nvSpPr>
        <p:spPr>
          <a:xfrm>
            <a:off x="6583680" y="4783455"/>
            <a:ext cx="2103120" cy="215444"/>
          </a:xfr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 xmlns:p14="http://schemas.microsoft.com/office/powerpoint/2010/main" val="8090481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428966" y="28835"/>
            <a:ext cx="8286066" cy="230832"/>
          </a:xfrm>
        </p:spPr>
        <p:txBody>
          <a:bodyPr lIns="0" tIns="0" rIns="0" bIns="0"/>
          <a:lstStyle>
            <a:lvl1pPr>
              <a:defRPr sz="1500" b="1" i="0">
                <a:solidFill>
                  <a:srgbClr val="001F5F"/>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a:xfrm>
            <a:off x="3108960" y="4783455"/>
            <a:ext cx="2926080" cy="215444"/>
          </a:xfrm>
        </p:spPr>
        <p:txBody>
          <a:bodyPr lIns="0" tIns="0" rIns="0" bIns="0"/>
          <a:lstStyle>
            <a:lvl1pPr algn="ctr">
              <a:defRPr>
                <a:solidFill>
                  <a:schemeClr val="tx1">
                    <a:tint val="75000"/>
                  </a:schemeClr>
                </a:solidFill>
              </a:defRPr>
            </a:lvl1pPr>
          </a:lstStyle>
          <a:p>
            <a:r>
              <a:rPr lang="ru-RU" smtClean="0">
                <a:solidFill>
                  <a:prstClr val="black">
                    <a:tint val="75000"/>
                  </a:prstClr>
                </a:solidFill>
              </a:rPr>
              <a:t>1</a:t>
            </a:r>
            <a:endParaRPr>
              <a:solidFill>
                <a:prstClr val="black">
                  <a:tint val="75000"/>
                </a:prstClr>
              </a:solidFill>
            </a:endParaRPr>
          </a:p>
        </p:txBody>
      </p:sp>
      <p:sp>
        <p:nvSpPr>
          <p:cNvPr id="5" name="Holder 5"/>
          <p:cNvSpPr>
            <a:spLocks noGrp="1"/>
          </p:cNvSpPr>
          <p:nvPr>
            <p:ph type="dt" sz="half" idx="6"/>
          </p:nvPr>
        </p:nvSpPr>
        <p:spPr>
          <a:xfrm>
            <a:off x="457200" y="4783455"/>
            <a:ext cx="2103120" cy="215444"/>
          </a:xfrm>
        </p:spPr>
        <p:txBody>
          <a:bodyPr lIns="0" tIns="0" rIns="0" bIns="0"/>
          <a:lstStyle>
            <a:lvl1pPr algn="l">
              <a:defRPr>
                <a:solidFill>
                  <a:schemeClr val="tx1">
                    <a:tint val="75000"/>
                  </a:schemeClr>
                </a:solidFill>
              </a:defRPr>
            </a:lvl1pPr>
          </a:lstStyle>
          <a:p>
            <a:endParaRPr lang="en-US">
              <a:solidFill>
                <a:prstClr val="black">
                  <a:tint val="75000"/>
                </a:prstClr>
              </a:solidFill>
            </a:endParaRPr>
          </a:p>
        </p:txBody>
      </p:sp>
      <p:sp>
        <p:nvSpPr>
          <p:cNvPr id="6" name="Holder 6"/>
          <p:cNvSpPr>
            <a:spLocks noGrp="1"/>
          </p:cNvSpPr>
          <p:nvPr>
            <p:ph type="sldNum" sz="quarter" idx="7"/>
          </p:nvPr>
        </p:nvSpPr>
        <p:spPr>
          <a:xfrm>
            <a:off x="6583680" y="4783455"/>
            <a:ext cx="2103120" cy="215444"/>
          </a:xfr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 xmlns:p14="http://schemas.microsoft.com/office/powerpoint/2010/main" val="3149491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428966" y="28835"/>
            <a:ext cx="8286066" cy="230832"/>
          </a:xfrm>
        </p:spPr>
        <p:txBody>
          <a:bodyPr lIns="0" tIns="0" rIns="0" bIns="0"/>
          <a:lstStyle>
            <a:lvl1pPr>
              <a:defRPr sz="1500" b="1" i="0">
                <a:solidFill>
                  <a:srgbClr val="001F5F"/>
                </a:solidFill>
                <a:latin typeface="Calibri"/>
                <a:cs typeface="Calibri"/>
              </a:defRPr>
            </a:lvl1pPr>
          </a:lstStyle>
          <a:p>
            <a:endParaRPr/>
          </a:p>
        </p:txBody>
      </p:sp>
      <p:sp>
        <p:nvSpPr>
          <p:cNvPr id="3" name="Holder 3"/>
          <p:cNvSpPr>
            <a:spLocks noGrp="1"/>
          </p:cNvSpPr>
          <p:nvPr>
            <p:ph sz="half" idx="2"/>
          </p:nvPr>
        </p:nvSpPr>
        <p:spPr>
          <a:xfrm>
            <a:off x="457200" y="1183005"/>
            <a:ext cx="39776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3108960" y="4783455"/>
            <a:ext cx="2926080" cy="215444"/>
          </a:xfrm>
        </p:spPr>
        <p:txBody>
          <a:bodyPr lIns="0" tIns="0" rIns="0" bIns="0"/>
          <a:lstStyle>
            <a:lvl1pPr algn="ctr">
              <a:defRPr>
                <a:solidFill>
                  <a:schemeClr val="tx1">
                    <a:tint val="75000"/>
                  </a:schemeClr>
                </a:solidFill>
              </a:defRPr>
            </a:lvl1pPr>
          </a:lstStyle>
          <a:p>
            <a:r>
              <a:rPr lang="ru-RU" smtClean="0">
                <a:solidFill>
                  <a:prstClr val="black">
                    <a:tint val="75000"/>
                  </a:prstClr>
                </a:solidFill>
              </a:rPr>
              <a:t>1</a:t>
            </a:r>
            <a:endParaRPr>
              <a:solidFill>
                <a:prstClr val="black">
                  <a:tint val="75000"/>
                </a:prstClr>
              </a:solidFill>
            </a:endParaRPr>
          </a:p>
        </p:txBody>
      </p:sp>
      <p:sp>
        <p:nvSpPr>
          <p:cNvPr id="6" name="Holder 6"/>
          <p:cNvSpPr>
            <a:spLocks noGrp="1"/>
          </p:cNvSpPr>
          <p:nvPr>
            <p:ph type="dt" sz="half" idx="6"/>
          </p:nvPr>
        </p:nvSpPr>
        <p:spPr>
          <a:xfrm>
            <a:off x="457200" y="4783455"/>
            <a:ext cx="2103120" cy="215444"/>
          </a:xfrm>
        </p:spPr>
        <p:txBody>
          <a:bodyPr lIns="0" tIns="0" rIns="0" bIns="0"/>
          <a:lstStyle>
            <a:lvl1pPr algn="l">
              <a:defRPr>
                <a:solidFill>
                  <a:schemeClr val="tx1">
                    <a:tint val="75000"/>
                  </a:schemeClr>
                </a:solidFill>
              </a:defRPr>
            </a:lvl1pPr>
          </a:lstStyle>
          <a:p>
            <a:endParaRPr lang="en-US">
              <a:solidFill>
                <a:prstClr val="black">
                  <a:tint val="75000"/>
                </a:prstClr>
              </a:solidFill>
            </a:endParaRPr>
          </a:p>
        </p:txBody>
      </p:sp>
      <p:sp>
        <p:nvSpPr>
          <p:cNvPr id="7" name="Holder 7"/>
          <p:cNvSpPr>
            <a:spLocks noGrp="1"/>
          </p:cNvSpPr>
          <p:nvPr>
            <p:ph type="sldNum" sz="quarter" idx="7"/>
          </p:nvPr>
        </p:nvSpPr>
        <p:spPr>
          <a:xfrm>
            <a:off x="6583680" y="4783455"/>
            <a:ext cx="2103120" cy="215444"/>
          </a:xfr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 xmlns:p14="http://schemas.microsoft.com/office/powerpoint/2010/main" val="34072856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428966" y="28835"/>
            <a:ext cx="8286066" cy="230832"/>
          </a:xfrm>
        </p:spPr>
        <p:txBody>
          <a:bodyPr lIns="0" tIns="0" rIns="0" bIns="0"/>
          <a:lstStyle>
            <a:lvl1pPr>
              <a:defRPr sz="1500" b="1" i="0">
                <a:solidFill>
                  <a:srgbClr val="001F5F"/>
                </a:solidFill>
                <a:latin typeface="Calibri"/>
                <a:cs typeface="Calibri"/>
              </a:defRPr>
            </a:lvl1pPr>
          </a:lstStyle>
          <a:p>
            <a:endParaRPr/>
          </a:p>
        </p:txBody>
      </p:sp>
      <p:sp>
        <p:nvSpPr>
          <p:cNvPr id="3" name="Holder 3"/>
          <p:cNvSpPr>
            <a:spLocks noGrp="1"/>
          </p:cNvSpPr>
          <p:nvPr>
            <p:ph type="ftr" sz="quarter" idx="5"/>
          </p:nvPr>
        </p:nvSpPr>
        <p:spPr>
          <a:xfrm>
            <a:off x="3108960" y="4783455"/>
            <a:ext cx="2926080" cy="215444"/>
          </a:xfrm>
        </p:spPr>
        <p:txBody>
          <a:bodyPr lIns="0" tIns="0" rIns="0" bIns="0"/>
          <a:lstStyle>
            <a:lvl1pPr algn="ctr">
              <a:defRPr>
                <a:solidFill>
                  <a:schemeClr val="tx1">
                    <a:tint val="75000"/>
                  </a:schemeClr>
                </a:solidFill>
              </a:defRPr>
            </a:lvl1pPr>
          </a:lstStyle>
          <a:p>
            <a:r>
              <a:rPr lang="ru-RU" smtClean="0">
                <a:solidFill>
                  <a:prstClr val="black">
                    <a:tint val="75000"/>
                  </a:prstClr>
                </a:solidFill>
              </a:rPr>
              <a:t>1</a:t>
            </a:r>
            <a:endParaRPr>
              <a:solidFill>
                <a:prstClr val="black">
                  <a:tint val="75000"/>
                </a:prstClr>
              </a:solidFill>
            </a:endParaRPr>
          </a:p>
        </p:txBody>
      </p:sp>
      <p:sp>
        <p:nvSpPr>
          <p:cNvPr id="4" name="Holder 4"/>
          <p:cNvSpPr>
            <a:spLocks noGrp="1"/>
          </p:cNvSpPr>
          <p:nvPr>
            <p:ph type="dt" sz="half" idx="6"/>
          </p:nvPr>
        </p:nvSpPr>
        <p:spPr>
          <a:xfrm>
            <a:off x="457200" y="4783455"/>
            <a:ext cx="2103120" cy="215444"/>
          </a:xfrm>
        </p:spPr>
        <p:txBody>
          <a:bodyPr lIns="0" tIns="0" rIns="0" bIns="0"/>
          <a:lstStyle>
            <a:lvl1pPr algn="l">
              <a:defRPr>
                <a:solidFill>
                  <a:schemeClr val="tx1">
                    <a:tint val="75000"/>
                  </a:schemeClr>
                </a:solidFill>
              </a:defRPr>
            </a:lvl1pPr>
          </a:lstStyle>
          <a:p>
            <a:endParaRPr lang="en-US">
              <a:solidFill>
                <a:prstClr val="black">
                  <a:tint val="75000"/>
                </a:prstClr>
              </a:solidFill>
            </a:endParaRPr>
          </a:p>
        </p:txBody>
      </p:sp>
      <p:sp>
        <p:nvSpPr>
          <p:cNvPr id="5" name="Holder 5"/>
          <p:cNvSpPr>
            <a:spLocks noGrp="1"/>
          </p:cNvSpPr>
          <p:nvPr>
            <p:ph type="sldNum" sz="quarter" idx="7"/>
          </p:nvPr>
        </p:nvSpPr>
        <p:spPr>
          <a:xfrm>
            <a:off x="6583680" y="4783455"/>
            <a:ext cx="2103120" cy="215444"/>
          </a:xfr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 xmlns:p14="http://schemas.microsoft.com/office/powerpoint/2010/main" val="37122925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3108960" y="4783455"/>
            <a:ext cx="2926080" cy="215444"/>
          </a:xfrm>
        </p:spPr>
        <p:txBody>
          <a:bodyPr lIns="0" tIns="0" rIns="0" bIns="0"/>
          <a:lstStyle>
            <a:lvl1pPr algn="ctr">
              <a:defRPr>
                <a:solidFill>
                  <a:schemeClr val="tx1">
                    <a:tint val="75000"/>
                  </a:schemeClr>
                </a:solidFill>
              </a:defRPr>
            </a:lvl1pPr>
          </a:lstStyle>
          <a:p>
            <a:r>
              <a:rPr lang="ru-RU" smtClean="0">
                <a:solidFill>
                  <a:prstClr val="black">
                    <a:tint val="75000"/>
                  </a:prstClr>
                </a:solidFill>
              </a:rPr>
              <a:t>1</a:t>
            </a:r>
            <a:endParaRPr>
              <a:solidFill>
                <a:prstClr val="black">
                  <a:tint val="75000"/>
                </a:prstClr>
              </a:solidFill>
            </a:endParaRPr>
          </a:p>
        </p:txBody>
      </p:sp>
      <p:sp>
        <p:nvSpPr>
          <p:cNvPr id="3" name="Holder 3"/>
          <p:cNvSpPr>
            <a:spLocks noGrp="1"/>
          </p:cNvSpPr>
          <p:nvPr>
            <p:ph type="dt" sz="half" idx="6"/>
          </p:nvPr>
        </p:nvSpPr>
        <p:spPr>
          <a:xfrm>
            <a:off x="457200" y="4783455"/>
            <a:ext cx="2103120" cy="215444"/>
          </a:xfrm>
        </p:spPr>
        <p:txBody>
          <a:bodyPr lIns="0" tIns="0" rIns="0" bIns="0"/>
          <a:lstStyle>
            <a:lvl1pPr algn="l">
              <a:defRPr>
                <a:solidFill>
                  <a:schemeClr val="tx1">
                    <a:tint val="75000"/>
                  </a:schemeClr>
                </a:solidFill>
              </a:defRPr>
            </a:lvl1pPr>
          </a:lstStyle>
          <a:p>
            <a:endParaRPr lang="en-US">
              <a:solidFill>
                <a:prstClr val="black">
                  <a:tint val="75000"/>
                </a:prstClr>
              </a:solidFill>
            </a:endParaRPr>
          </a:p>
        </p:txBody>
      </p:sp>
      <p:sp>
        <p:nvSpPr>
          <p:cNvPr id="4" name="Holder 4"/>
          <p:cNvSpPr>
            <a:spLocks noGrp="1"/>
          </p:cNvSpPr>
          <p:nvPr>
            <p:ph type="sldNum" sz="quarter" idx="7"/>
          </p:nvPr>
        </p:nvSpPr>
        <p:spPr>
          <a:xfrm>
            <a:off x="6583680" y="4783455"/>
            <a:ext cx="2103120" cy="215444"/>
          </a:xfr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 xmlns:p14="http://schemas.microsoft.com/office/powerpoint/2010/main" val="26460312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841772"/>
            <a:ext cx="6858000" cy="1790700"/>
          </a:xfrm>
        </p:spPr>
        <p:txBody>
          <a:bodyPr anchor="b"/>
          <a:lstStyle>
            <a:lvl1pPr algn="ctr">
              <a:defRPr sz="45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r>
              <a:rPr lang="ru-RU" smtClean="0">
                <a:solidFill>
                  <a:prstClr val="black">
                    <a:tint val="75000"/>
                  </a:prstClr>
                </a:solidFill>
              </a:rPr>
              <a:t>1</a:t>
            </a:r>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D1697463-1C33-49B9-B1AC-991EFB90EE51}"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 xmlns:p14="http://schemas.microsoft.com/office/powerpoint/2010/main" val="39331747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r>
              <a:rPr lang="ru-RU" smtClean="0">
                <a:solidFill>
                  <a:prstClr val="black">
                    <a:tint val="75000"/>
                  </a:prstClr>
                </a:solidFill>
              </a:rPr>
              <a:t>1</a:t>
            </a:r>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D1697463-1C33-49B9-B1AC-991EFB90EE51}"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 xmlns:p14="http://schemas.microsoft.com/office/powerpoint/2010/main" val="3148611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282304"/>
            <a:ext cx="7886700" cy="2139553"/>
          </a:xfrm>
        </p:spPr>
        <p:txBody>
          <a:bodyPr anchor="b"/>
          <a:lstStyle>
            <a:lvl1pPr>
              <a:defRPr sz="4500"/>
            </a:lvl1pPr>
          </a:lstStyle>
          <a:p>
            <a:r>
              <a:rPr lang="ru-RU" smtClean="0"/>
              <a:t>Образец заголовка</a:t>
            </a:r>
            <a:endParaRPr lang="ru-RU"/>
          </a:p>
        </p:txBody>
      </p:sp>
      <p:sp>
        <p:nvSpPr>
          <p:cNvPr id="3" name="Текст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r>
              <a:rPr lang="ru-RU" smtClean="0">
                <a:solidFill>
                  <a:prstClr val="black">
                    <a:tint val="75000"/>
                  </a:prstClr>
                </a:solidFill>
              </a:rPr>
              <a:t>1</a:t>
            </a:r>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D1697463-1C33-49B9-B1AC-991EFB90EE51}"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 xmlns:p14="http://schemas.microsoft.com/office/powerpoint/2010/main" val="2869326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37"/>
        <p:cNvGrpSpPr/>
        <p:nvPr/>
      </p:nvGrpSpPr>
      <p:grpSpPr>
        <a:xfrm>
          <a:off x="0" y="0"/>
          <a:ext cx="0" cy="0"/>
          <a:chOff x="0" y="0"/>
          <a:chExt cx="0" cy="0"/>
        </a:xfrm>
      </p:grpSpPr>
      <p:sp>
        <p:nvSpPr>
          <p:cNvPr id="38" name="Google Shape;38;p3"/>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3"/>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0" name="Google Shape;40;p3"/>
          <p:cNvGrpSpPr/>
          <p:nvPr/>
        </p:nvGrpSpPr>
        <p:grpSpPr>
          <a:xfrm>
            <a:off x="255991" y="-118"/>
            <a:ext cx="2251347" cy="1043408"/>
            <a:chOff x="3961956" y="4383950"/>
            <a:chExt cx="1160548" cy="548700"/>
          </a:xfrm>
        </p:grpSpPr>
        <p:sp>
          <p:nvSpPr>
            <p:cNvPr id="41" name="Google Shape;41;p3"/>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p3"/>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3"/>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4" name="Google Shape;44;p3"/>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5" name="Google Shape;45;p3"/>
          <p:cNvGrpSpPr/>
          <p:nvPr/>
        </p:nvGrpSpPr>
        <p:grpSpPr>
          <a:xfrm>
            <a:off x="34934" y="4522125"/>
            <a:ext cx="1593305" cy="617072"/>
            <a:chOff x="6917201" y="0"/>
            <a:chExt cx="2227776" cy="863400"/>
          </a:xfrm>
        </p:grpSpPr>
        <p:sp>
          <p:nvSpPr>
            <p:cNvPr id="46" name="Google Shape;46;p3"/>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3"/>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3"/>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9" name="Google Shape;49;p3"/>
          <p:cNvGrpSpPr/>
          <p:nvPr/>
        </p:nvGrpSpPr>
        <p:grpSpPr>
          <a:xfrm>
            <a:off x="5886353" y="1243"/>
            <a:ext cx="3257454" cy="1261514"/>
            <a:chOff x="6917201" y="0"/>
            <a:chExt cx="2227776" cy="863400"/>
          </a:xfrm>
        </p:grpSpPr>
        <p:sp>
          <p:nvSpPr>
            <p:cNvPr id="50" name="Google Shape;50;p3"/>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3"/>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3"/>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3" name="Google Shape;53;p3"/>
          <p:cNvSpPr txBox="1">
            <a:spLocks noGrp="1"/>
          </p:cNvSpPr>
          <p:nvPr>
            <p:ph type="title"/>
          </p:nvPr>
        </p:nvSpPr>
        <p:spPr>
          <a:xfrm>
            <a:off x="1393929" y="1301146"/>
            <a:ext cx="6366900" cy="25392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200"/>
              <a:buNone/>
              <a:defRPr sz="3200"/>
            </a:lvl1pPr>
            <a:lvl2pPr lvl="1" algn="ctr">
              <a:lnSpc>
                <a:spcPct val="100000"/>
              </a:lnSpc>
              <a:spcBef>
                <a:spcPts val="0"/>
              </a:spcBef>
              <a:spcAft>
                <a:spcPts val="0"/>
              </a:spcAft>
              <a:buSzPts val="3200"/>
              <a:buNone/>
              <a:defRPr sz="3200"/>
            </a:lvl2pPr>
            <a:lvl3pPr lvl="2" algn="ctr">
              <a:lnSpc>
                <a:spcPct val="100000"/>
              </a:lnSpc>
              <a:spcBef>
                <a:spcPts val="0"/>
              </a:spcBef>
              <a:spcAft>
                <a:spcPts val="0"/>
              </a:spcAft>
              <a:buSzPts val="3200"/>
              <a:buNone/>
              <a:defRPr sz="3200"/>
            </a:lvl3pPr>
            <a:lvl4pPr lvl="3" algn="ctr">
              <a:lnSpc>
                <a:spcPct val="100000"/>
              </a:lnSpc>
              <a:spcBef>
                <a:spcPts val="0"/>
              </a:spcBef>
              <a:spcAft>
                <a:spcPts val="0"/>
              </a:spcAft>
              <a:buSzPts val="3200"/>
              <a:buNone/>
              <a:defRPr sz="3200"/>
            </a:lvl4pPr>
            <a:lvl5pPr lvl="4" algn="ctr">
              <a:lnSpc>
                <a:spcPct val="100000"/>
              </a:lnSpc>
              <a:spcBef>
                <a:spcPts val="0"/>
              </a:spcBef>
              <a:spcAft>
                <a:spcPts val="0"/>
              </a:spcAft>
              <a:buSzPts val="3200"/>
              <a:buNone/>
              <a:defRPr sz="3200"/>
            </a:lvl5pPr>
            <a:lvl6pPr lvl="5" algn="ctr">
              <a:lnSpc>
                <a:spcPct val="100000"/>
              </a:lnSpc>
              <a:spcBef>
                <a:spcPts val="0"/>
              </a:spcBef>
              <a:spcAft>
                <a:spcPts val="0"/>
              </a:spcAft>
              <a:buSzPts val="3200"/>
              <a:buNone/>
              <a:defRPr sz="3200"/>
            </a:lvl6pPr>
            <a:lvl7pPr lvl="6" algn="ctr">
              <a:lnSpc>
                <a:spcPct val="100000"/>
              </a:lnSpc>
              <a:spcBef>
                <a:spcPts val="0"/>
              </a:spcBef>
              <a:spcAft>
                <a:spcPts val="0"/>
              </a:spcAft>
              <a:buSzPts val="3200"/>
              <a:buNone/>
              <a:defRPr sz="3200"/>
            </a:lvl7pPr>
            <a:lvl8pPr lvl="7" algn="ctr">
              <a:lnSpc>
                <a:spcPct val="100000"/>
              </a:lnSpc>
              <a:spcBef>
                <a:spcPts val="0"/>
              </a:spcBef>
              <a:spcAft>
                <a:spcPts val="0"/>
              </a:spcAft>
              <a:buSzPts val="3200"/>
              <a:buNone/>
              <a:defRPr sz="3200"/>
            </a:lvl8pPr>
            <a:lvl9pPr lvl="8" algn="ctr">
              <a:lnSpc>
                <a:spcPct val="100000"/>
              </a:lnSpc>
              <a:spcBef>
                <a:spcPts val="0"/>
              </a:spcBef>
              <a:spcAft>
                <a:spcPts val="0"/>
              </a:spcAft>
              <a:buSzPts val="3200"/>
              <a:buNone/>
              <a:defRPr sz="3200"/>
            </a:lvl9pPr>
          </a:lstStyle>
          <a:p>
            <a:endParaRPr/>
          </a:p>
        </p:txBody>
      </p:sp>
      <p:sp>
        <p:nvSpPr>
          <p:cNvPr id="54" name="Google Shape;54;p3"/>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28650" y="1369219"/>
            <a:ext cx="3886200" cy="326350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29150" y="1369219"/>
            <a:ext cx="3886200" cy="326350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r>
              <a:rPr lang="ru-RU" smtClean="0">
                <a:solidFill>
                  <a:prstClr val="black">
                    <a:tint val="75000"/>
                  </a:prstClr>
                </a:solidFill>
              </a:rPr>
              <a:t>1</a:t>
            </a:r>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D1697463-1C33-49B9-B1AC-991EFB90EE51}"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 xmlns:p14="http://schemas.microsoft.com/office/powerpoint/2010/main" val="41694156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273844"/>
            <a:ext cx="7886700" cy="994172"/>
          </a:xfrm>
        </p:spPr>
        <p:txBody>
          <a:bodyPr/>
          <a:lstStyle/>
          <a:p>
            <a:r>
              <a:rPr lang="ru-RU" smtClean="0"/>
              <a:t>Образец заголовка</a:t>
            </a:r>
            <a:endParaRPr lang="ru-RU"/>
          </a:p>
        </p:txBody>
      </p:sp>
      <p:sp>
        <p:nvSpPr>
          <p:cNvPr id="3" name="Текст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Объект 3"/>
          <p:cNvSpPr>
            <a:spLocks noGrp="1"/>
          </p:cNvSpPr>
          <p:nvPr>
            <p:ph sz="half" idx="2"/>
          </p:nvPr>
        </p:nvSpPr>
        <p:spPr>
          <a:xfrm>
            <a:off x="629842" y="1878806"/>
            <a:ext cx="3868340" cy="276344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Объект 5"/>
          <p:cNvSpPr>
            <a:spLocks noGrp="1"/>
          </p:cNvSpPr>
          <p:nvPr>
            <p:ph sz="quarter" idx="4"/>
          </p:nvPr>
        </p:nvSpPr>
        <p:spPr>
          <a:xfrm>
            <a:off x="4629150" y="1878806"/>
            <a:ext cx="3887391" cy="276344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endParaRPr lang="ru-RU" dirty="0">
              <a:solidFill>
                <a:prstClr val="black">
                  <a:tint val="75000"/>
                </a:prstClr>
              </a:solidFill>
            </a:endParaRPr>
          </a:p>
        </p:txBody>
      </p:sp>
      <p:sp>
        <p:nvSpPr>
          <p:cNvPr id="8" name="Нижний колонтитул 7"/>
          <p:cNvSpPr>
            <a:spLocks noGrp="1"/>
          </p:cNvSpPr>
          <p:nvPr>
            <p:ph type="ftr" sz="quarter" idx="11"/>
          </p:nvPr>
        </p:nvSpPr>
        <p:spPr/>
        <p:txBody>
          <a:bodyPr/>
          <a:lstStyle/>
          <a:p>
            <a:r>
              <a:rPr lang="ru-RU" smtClean="0">
                <a:solidFill>
                  <a:prstClr val="black">
                    <a:tint val="75000"/>
                  </a:prstClr>
                </a:solidFill>
              </a:rPr>
              <a:t>1</a:t>
            </a:r>
            <a:endParaRPr lang="ru-RU" dirty="0">
              <a:solidFill>
                <a:prstClr val="black">
                  <a:tint val="75000"/>
                </a:prstClr>
              </a:solidFill>
            </a:endParaRPr>
          </a:p>
        </p:txBody>
      </p:sp>
      <p:sp>
        <p:nvSpPr>
          <p:cNvPr id="9" name="Номер слайда 8"/>
          <p:cNvSpPr>
            <a:spLocks noGrp="1"/>
          </p:cNvSpPr>
          <p:nvPr>
            <p:ph type="sldNum" sz="quarter" idx="12"/>
          </p:nvPr>
        </p:nvSpPr>
        <p:spPr/>
        <p:txBody>
          <a:bodyPr/>
          <a:lstStyle/>
          <a:p>
            <a:fld id="{D1697463-1C33-49B9-B1AC-991EFB90EE51}"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 xmlns:p14="http://schemas.microsoft.com/office/powerpoint/2010/main" val="32674325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endParaRPr lang="ru-RU" dirty="0">
              <a:solidFill>
                <a:prstClr val="black">
                  <a:tint val="75000"/>
                </a:prstClr>
              </a:solidFill>
            </a:endParaRPr>
          </a:p>
        </p:txBody>
      </p:sp>
      <p:sp>
        <p:nvSpPr>
          <p:cNvPr id="4" name="Нижний колонтитул 3"/>
          <p:cNvSpPr>
            <a:spLocks noGrp="1"/>
          </p:cNvSpPr>
          <p:nvPr>
            <p:ph type="ftr" sz="quarter" idx="11"/>
          </p:nvPr>
        </p:nvSpPr>
        <p:spPr/>
        <p:txBody>
          <a:bodyPr/>
          <a:lstStyle/>
          <a:p>
            <a:r>
              <a:rPr lang="ru-RU" smtClean="0">
                <a:solidFill>
                  <a:prstClr val="black">
                    <a:tint val="75000"/>
                  </a:prstClr>
                </a:solidFill>
              </a:rPr>
              <a:t>1</a:t>
            </a:r>
            <a:endParaRPr lang="ru-RU" dirty="0">
              <a:solidFill>
                <a:prstClr val="black">
                  <a:tint val="75000"/>
                </a:prstClr>
              </a:solidFill>
            </a:endParaRPr>
          </a:p>
        </p:txBody>
      </p:sp>
      <p:sp>
        <p:nvSpPr>
          <p:cNvPr id="5" name="Номер слайда 4"/>
          <p:cNvSpPr>
            <a:spLocks noGrp="1"/>
          </p:cNvSpPr>
          <p:nvPr>
            <p:ph type="sldNum" sz="quarter" idx="12"/>
          </p:nvPr>
        </p:nvSpPr>
        <p:spPr/>
        <p:txBody>
          <a:bodyPr/>
          <a:lstStyle/>
          <a:p>
            <a:fld id="{D1697463-1C33-49B9-B1AC-991EFB90EE51}"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 xmlns:p14="http://schemas.microsoft.com/office/powerpoint/2010/main" val="22698127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endParaRPr lang="ru-RU" dirty="0">
              <a:solidFill>
                <a:prstClr val="black">
                  <a:tint val="75000"/>
                </a:prstClr>
              </a:solidFill>
            </a:endParaRPr>
          </a:p>
        </p:txBody>
      </p:sp>
      <p:sp>
        <p:nvSpPr>
          <p:cNvPr id="3" name="Нижний колонтитул 2"/>
          <p:cNvSpPr>
            <a:spLocks noGrp="1"/>
          </p:cNvSpPr>
          <p:nvPr>
            <p:ph type="ftr" sz="quarter" idx="11"/>
          </p:nvPr>
        </p:nvSpPr>
        <p:spPr/>
        <p:txBody>
          <a:bodyPr/>
          <a:lstStyle/>
          <a:p>
            <a:r>
              <a:rPr lang="ru-RU" smtClean="0">
                <a:solidFill>
                  <a:prstClr val="black">
                    <a:tint val="75000"/>
                  </a:prstClr>
                </a:solidFill>
              </a:rPr>
              <a:t>1</a:t>
            </a:r>
            <a:endParaRPr lang="ru-RU" dirty="0">
              <a:solidFill>
                <a:prstClr val="black">
                  <a:tint val="75000"/>
                </a:prstClr>
              </a:solidFill>
            </a:endParaRPr>
          </a:p>
        </p:txBody>
      </p:sp>
      <p:sp>
        <p:nvSpPr>
          <p:cNvPr id="4" name="Номер слайда 3"/>
          <p:cNvSpPr>
            <a:spLocks noGrp="1"/>
          </p:cNvSpPr>
          <p:nvPr>
            <p:ph type="sldNum" sz="quarter" idx="12"/>
          </p:nvPr>
        </p:nvSpPr>
        <p:spPr/>
        <p:txBody>
          <a:bodyPr/>
          <a:lstStyle/>
          <a:p>
            <a:fld id="{D1697463-1C33-49B9-B1AC-991EFB90EE51}"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 xmlns:p14="http://schemas.microsoft.com/office/powerpoint/2010/main" val="6171970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42900"/>
            <a:ext cx="2949178" cy="1200150"/>
          </a:xfrm>
        </p:spPr>
        <p:txBody>
          <a:bodyPr anchor="b"/>
          <a:lstStyle>
            <a:lvl1pPr>
              <a:defRPr sz="2400"/>
            </a:lvl1pPr>
          </a:lstStyle>
          <a:p>
            <a:r>
              <a:rPr lang="ru-RU" smtClean="0"/>
              <a:t>Образец заголовка</a:t>
            </a:r>
            <a:endParaRPr lang="ru-RU"/>
          </a:p>
        </p:txBody>
      </p:sp>
      <p:sp>
        <p:nvSpPr>
          <p:cNvPr id="3" name="Объект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r>
              <a:rPr lang="ru-RU" smtClean="0">
                <a:solidFill>
                  <a:prstClr val="black">
                    <a:tint val="75000"/>
                  </a:prstClr>
                </a:solidFill>
              </a:rPr>
              <a:t>1</a:t>
            </a:r>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D1697463-1C33-49B9-B1AC-991EFB90EE51}"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 xmlns:p14="http://schemas.microsoft.com/office/powerpoint/2010/main" val="31965952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42900"/>
            <a:ext cx="2949178" cy="1200150"/>
          </a:xfrm>
        </p:spPr>
        <p:txBody>
          <a:bodyPr anchor="b"/>
          <a:lstStyle>
            <a:lvl1pPr>
              <a:defRPr sz="2400"/>
            </a:lvl1pPr>
          </a:lstStyle>
          <a:p>
            <a:r>
              <a:rPr lang="ru-RU" smtClean="0"/>
              <a:t>Образец заголовка</a:t>
            </a:r>
            <a:endParaRPr lang="ru-RU"/>
          </a:p>
        </p:txBody>
      </p:sp>
      <p:sp>
        <p:nvSpPr>
          <p:cNvPr id="3" name="Рисунок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dirty="0"/>
          </a:p>
        </p:txBody>
      </p:sp>
      <p:sp>
        <p:nvSpPr>
          <p:cNvPr id="4" name="Текст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r>
              <a:rPr lang="ru-RU" smtClean="0">
                <a:solidFill>
                  <a:prstClr val="black">
                    <a:tint val="75000"/>
                  </a:prstClr>
                </a:solidFill>
              </a:rPr>
              <a:t>1</a:t>
            </a:r>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D1697463-1C33-49B9-B1AC-991EFB90EE51}"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 xmlns:p14="http://schemas.microsoft.com/office/powerpoint/2010/main" val="11935882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r>
              <a:rPr lang="ru-RU" smtClean="0">
                <a:solidFill>
                  <a:prstClr val="black">
                    <a:tint val="75000"/>
                  </a:prstClr>
                </a:solidFill>
              </a:rPr>
              <a:t>1</a:t>
            </a:r>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D1697463-1C33-49B9-B1AC-991EFB90EE51}"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 xmlns:p14="http://schemas.microsoft.com/office/powerpoint/2010/main" val="18173799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273844"/>
            <a:ext cx="1971675" cy="4358879"/>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28650" y="273844"/>
            <a:ext cx="5800725" cy="435887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r>
              <a:rPr lang="ru-RU" smtClean="0">
                <a:solidFill>
                  <a:prstClr val="black">
                    <a:tint val="75000"/>
                  </a:prstClr>
                </a:solidFill>
              </a:rPr>
              <a:t>1</a:t>
            </a:r>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D1697463-1C33-49B9-B1AC-991EFB90EE51}"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 xmlns:p14="http://schemas.microsoft.com/office/powerpoint/2010/main" val="34623576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05978"/>
            <a:ext cx="8229600" cy="857400"/>
          </a:xfrm>
          <a:prstGeom prst="rect">
            <a:avLst/>
          </a:prstGeom>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0" name="Shape 60"/>
          <p:cNvSpPr txBox="1">
            <a:spLocks noGrp="1"/>
          </p:cNvSpPr>
          <p:nvPr>
            <p:ph type="body" idx="1"/>
          </p:nvPr>
        </p:nvSpPr>
        <p:spPr>
          <a:xfrm>
            <a:off x="457200" y="1200150"/>
            <a:ext cx="8229600" cy="37257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1" name="Shape 61"/>
          <p:cNvSpPr txBox="1">
            <a:spLocks noGrp="1"/>
          </p:cNvSpPr>
          <p:nvPr>
            <p:ph type="sldNum" idx="12"/>
          </p:nvPr>
        </p:nvSpPr>
        <p:spPr>
          <a:xfrm>
            <a:off x="8556791" y="4749850"/>
            <a:ext cx="548700" cy="393600"/>
          </a:xfrm>
          <a:prstGeom prst="rect">
            <a:avLst/>
          </a:prstGeom>
        </p:spPr>
        <p:txBody>
          <a:bodyPr lIns="91425" tIns="91425" rIns="91425" bIns="91425" anchor="ctr" anchorCtr="0">
            <a:noAutofit/>
          </a:bodyPr>
          <a:lstStyle/>
          <a:p>
            <a:fld id="{00000000-1234-1234-1234-123412341234}" type="slidenum">
              <a:rPr lang="en" smtClean="0">
                <a:solidFill>
                  <a:prstClr val="black">
                    <a:tint val="75000"/>
                  </a:prstClr>
                </a:solidFill>
              </a:rPr>
              <a:pPr/>
              <a:t>‹#›</a:t>
            </a:fld>
            <a:endParaRPr lang="en">
              <a:solidFill>
                <a:prstClr val="black">
                  <a:tint val="75000"/>
                </a:prstClr>
              </a:solidFill>
            </a:endParaRPr>
          </a:p>
        </p:txBody>
      </p:sp>
    </p:spTree>
    <p:extLst>
      <p:ext uri="{BB962C8B-B14F-4D97-AF65-F5344CB8AC3E}">
        <p14:creationId xmlns="" xmlns:p14="http://schemas.microsoft.com/office/powerpoint/2010/main" val="1431489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55"/>
        <p:cNvGrpSpPr/>
        <p:nvPr/>
      </p:nvGrpSpPr>
      <p:grpSpPr>
        <a:xfrm>
          <a:off x="0" y="0"/>
          <a:ext cx="0" cy="0"/>
          <a:chOff x="0" y="0"/>
          <a:chExt cx="0" cy="0"/>
        </a:xfrm>
      </p:grpSpPr>
      <p:sp>
        <p:nvSpPr>
          <p:cNvPr id="56" name="Google Shape;56;p4"/>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7" name="Google Shape;57;p4"/>
          <p:cNvGrpSpPr/>
          <p:nvPr/>
        </p:nvGrpSpPr>
        <p:grpSpPr>
          <a:xfrm>
            <a:off x="5594191" y="3961115"/>
            <a:ext cx="2910144" cy="1182340"/>
            <a:chOff x="6917201" y="0"/>
            <a:chExt cx="2227776" cy="863400"/>
          </a:xfrm>
        </p:grpSpPr>
        <p:sp>
          <p:nvSpPr>
            <p:cNvPr id="58" name="Google Shape;58;p4"/>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4"/>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4"/>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1" name="Google Shape;61;p4"/>
          <p:cNvGrpSpPr/>
          <p:nvPr/>
        </p:nvGrpSpPr>
        <p:grpSpPr>
          <a:xfrm>
            <a:off x="199149" y="2"/>
            <a:ext cx="2795413" cy="1083308"/>
            <a:chOff x="6917201" y="0"/>
            <a:chExt cx="2227776" cy="863400"/>
          </a:xfrm>
        </p:grpSpPr>
        <p:sp>
          <p:nvSpPr>
            <p:cNvPr id="62" name="Google Shape;62;p4"/>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4"/>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4"/>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5" name="Google Shape;65;p4"/>
          <p:cNvSpPr txBox="1">
            <a:spLocks noGrp="1"/>
          </p:cNvSpPr>
          <p:nvPr>
            <p:ph type="title"/>
          </p:nvPr>
        </p:nvSpPr>
        <p:spPr>
          <a:xfrm>
            <a:off x="1888684" y="1746100"/>
            <a:ext cx="5377500" cy="16461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dk2"/>
              </a:buClr>
              <a:buSzPts val="3200"/>
              <a:buNone/>
              <a:defRPr sz="3200">
                <a:solidFill>
                  <a:schemeClr val="dk2"/>
                </a:solidFill>
              </a:defRPr>
            </a:lvl1pPr>
            <a:lvl2pPr lvl="1" algn="ctr">
              <a:lnSpc>
                <a:spcPct val="100000"/>
              </a:lnSpc>
              <a:spcBef>
                <a:spcPts val="0"/>
              </a:spcBef>
              <a:spcAft>
                <a:spcPts val="0"/>
              </a:spcAft>
              <a:buClr>
                <a:schemeClr val="dk2"/>
              </a:buClr>
              <a:buSzPts val="3200"/>
              <a:buNone/>
              <a:defRPr sz="3200">
                <a:solidFill>
                  <a:schemeClr val="dk2"/>
                </a:solidFill>
              </a:defRPr>
            </a:lvl2pPr>
            <a:lvl3pPr lvl="2" algn="ctr">
              <a:lnSpc>
                <a:spcPct val="100000"/>
              </a:lnSpc>
              <a:spcBef>
                <a:spcPts val="0"/>
              </a:spcBef>
              <a:spcAft>
                <a:spcPts val="0"/>
              </a:spcAft>
              <a:buClr>
                <a:schemeClr val="dk2"/>
              </a:buClr>
              <a:buSzPts val="3200"/>
              <a:buNone/>
              <a:defRPr sz="3200">
                <a:solidFill>
                  <a:schemeClr val="dk2"/>
                </a:solidFill>
              </a:defRPr>
            </a:lvl3pPr>
            <a:lvl4pPr lvl="3" algn="ctr">
              <a:lnSpc>
                <a:spcPct val="100000"/>
              </a:lnSpc>
              <a:spcBef>
                <a:spcPts val="0"/>
              </a:spcBef>
              <a:spcAft>
                <a:spcPts val="0"/>
              </a:spcAft>
              <a:buClr>
                <a:schemeClr val="dk2"/>
              </a:buClr>
              <a:buSzPts val="3200"/>
              <a:buNone/>
              <a:defRPr sz="3200">
                <a:solidFill>
                  <a:schemeClr val="dk2"/>
                </a:solidFill>
              </a:defRPr>
            </a:lvl4pPr>
            <a:lvl5pPr lvl="4" algn="ctr">
              <a:lnSpc>
                <a:spcPct val="100000"/>
              </a:lnSpc>
              <a:spcBef>
                <a:spcPts val="0"/>
              </a:spcBef>
              <a:spcAft>
                <a:spcPts val="0"/>
              </a:spcAft>
              <a:buClr>
                <a:schemeClr val="dk2"/>
              </a:buClr>
              <a:buSzPts val="3200"/>
              <a:buNone/>
              <a:defRPr sz="3200">
                <a:solidFill>
                  <a:schemeClr val="dk2"/>
                </a:solidFill>
              </a:defRPr>
            </a:lvl5pPr>
            <a:lvl6pPr lvl="5" algn="ctr">
              <a:lnSpc>
                <a:spcPct val="100000"/>
              </a:lnSpc>
              <a:spcBef>
                <a:spcPts val="0"/>
              </a:spcBef>
              <a:spcAft>
                <a:spcPts val="0"/>
              </a:spcAft>
              <a:buClr>
                <a:schemeClr val="dk2"/>
              </a:buClr>
              <a:buSzPts val="3200"/>
              <a:buNone/>
              <a:defRPr sz="3200">
                <a:solidFill>
                  <a:schemeClr val="dk2"/>
                </a:solidFill>
              </a:defRPr>
            </a:lvl6pPr>
            <a:lvl7pPr lvl="6" algn="ctr">
              <a:lnSpc>
                <a:spcPct val="100000"/>
              </a:lnSpc>
              <a:spcBef>
                <a:spcPts val="0"/>
              </a:spcBef>
              <a:spcAft>
                <a:spcPts val="0"/>
              </a:spcAft>
              <a:buClr>
                <a:schemeClr val="dk2"/>
              </a:buClr>
              <a:buSzPts val="3200"/>
              <a:buNone/>
              <a:defRPr sz="3200">
                <a:solidFill>
                  <a:schemeClr val="dk2"/>
                </a:solidFill>
              </a:defRPr>
            </a:lvl7pPr>
            <a:lvl8pPr lvl="7" algn="ctr">
              <a:lnSpc>
                <a:spcPct val="100000"/>
              </a:lnSpc>
              <a:spcBef>
                <a:spcPts val="0"/>
              </a:spcBef>
              <a:spcAft>
                <a:spcPts val="0"/>
              </a:spcAft>
              <a:buClr>
                <a:schemeClr val="dk2"/>
              </a:buClr>
              <a:buSzPts val="3200"/>
              <a:buNone/>
              <a:defRPr sz="3200">
                <a:solidFill>
                  <a:schemeClr val="dk2"/>
                </a:solidFill>
              </a:defRPr>
            </a:lvl8pPr>
            <a:lvl9pPr lvl="8" algn="ctr">
              <a:lnSpc>
                <a:spcPct val="100000"/>
              </a:lnSpc>
              <a:spcBef>
                <a:spcPts val="0"/>
              </a:spcBef>
              <a:spcAft>
                <a:spcPts val="0"/>
              </a:spcAft>
              <a:buClr>
                <a:schemeClr val="dk2"/>
              </a:buClr>
              <a:buSzPts val="3200"/>
              <a:buNone/>
              <a:defRPr sz="3200">
                <a:solidFill>
                  <a:schemeClr val="dk2"/>
                </a:solidFill>
              </a:defRPr>
            </a:lvl9pPr>
          </a:lstStyle>
          <a:p>
            <a:endParaRPr/>
          </a:p>
        </p:txBody>
      </p:sp>
      <p:sp>
        <p:nvSpPr>
          <p:cNvPr id="66" name="Google Shape;66;p4"/>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67"/>
        <p:cNvGrpSpPr/>
        <p:nvPr/>
      </p:nvGrpSpPr>
      <p:grpSpPr>
        <a:xfrm>
          <a:off x="0" y="0"/>
          <a:ext cx="0" cy="0"/>
          <a:chOff x="0" y="0"/>
          <a:chExt cx="0" cy="0"/>
        </a:xfrm>
      </p:grpSpPr>
      <p:sp>
        <p:nvSpPr>
          <p:cNvPr id="68" name="Google Shape;68;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p5"/>
          <p:cNvSpPr txBox="1">
            <a:spLocks noGrp="1"/>
          </p:cNvSpPr>
          <p:nvPr>
            <p:ph type="title"/>
          </p:nvPr>
        </p:nvSpPr>
        <p:spPr>
          <a:xfrm>
            <a:off x="819150" y="845600"/>
            <a:ext cx="7505700" cy="954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72" name="Google Shape;72;p5"/>
          <p:cNvSpPr txBox="1">
            <a:spLocks noGrp="1"/>
          </p:cNvSpPr>
          <p:nvPr>
            <p:ph type="body" idx="1"/>
          </p:nvPr>
        </p:nvSpPr>
        <p:spPr>
          <a:xfrm>
            <a:off x="819150" y="1990725"/>
            <a:ext cx="7505700" cy="24480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73" name="Google Shape;73;p5"/>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74"/>
        <p:cNvGrpSpPr/>
        <p:nvPr/>
      </p:nvGrpSpPr>
      <p:grpSpPr>
        <a:xfrm>
          <a:off x="0" y="0"/>
          <a:ext cx="0" cy="0"/>
          <a:chOff x="0" y="0"/>
          <a:chExt cx="0" cy="0"/>
        </a:xfrm>
      </p:grpSpPr>
      <p:sp>
        <p:nvSpPr>
          <p:cNvPr id="75" name="Google Shape;7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6"/>
          <p:cNvSpPr txBox="1">
            <a:spLocks noGrp="1"/>
          </p:cNvSpPr>
          <p:nvPr>
            <p:ph type="title"/>
          </p:nvPr>
        </p:nvSpPr>
        <p:spPr>
          <a:xfrm>
            <a:off x="819150" y="845600"/>
            <a:ext cx="7505700" cy="954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79" name="Google Shape;79;p6"/>
          <p:cNvSpPr txBox="1">
            <a:spLocks noGrp="1"/>
          </p:cNvSpPr>
          <p:nvPr>
            <p:ph type="body" idx="1"/>
          </p:nvPr>
        </p:nvSpPr>
        <p:spPr>
          <a:xfrm>
            <a:off x="819150" y="1990725"/>
            <a:ext cx="3686100" cy="24480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80" name="Google Shape;80;p6"/>
          <p:cNvSpPr txBox="1">
            <a:spLocks noGrp="1"/>
          </p:cNvSpPr>
          <p:nvPr>
            <p:ph type="body" idx="2"/>
          </p:nvPr>
        </p:nvSpPr>
        <p:spPr>
          <a:xfrm>
            <a:off x="4638675" y="1990725"/>
            <a:ext cx="3686100" cy="24480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81" name="Google Shape;81;p6"/>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82"/>
        <p:cNvGrpSpPr/>
        <p:nvPr/>
      </p:nvGrpSpPr>
      <p:grpSpPr>
        <a:xfrm>
          <a:off x="0" y="0"/>
          <a:ext cx="0" cy="0"/>
          <a:chOff x="0" y="0"/>
          <a:chExt cx="0" cy="0"/>
        </a:xfrm>
      </p:grpSpPr>
      <p:sp>
        <p:nvSpPr>
          <p:cNvPr id="83" name="Google Shape;83;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7"/>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7"/>
          <p:cNvSpPr txBox="1">
            <a:spLocks noGrp="1"/>
          </p:cNvSpPr>
          <p:nvPr>
            <p:ph type="title"/>
          </p:nvPr>
        </p:nvSpPr>
        <p:spPr>
          <a:xfrm>
            <a:off x="819150" y="845600"/>
            <a:ext cx="7505700" cy="954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87" name="Google Shape;87;p7"/>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88"/>
        <p:cNvGrpSpPr/>
        <p:nvPr/>
      </p:nvGrpSpPr>
      <p:grpSpPr>
        <a:xfrm>
          <a:off x="0" y="0"/>
          <a:ext cx="0" cy="0"/>
          <a:chOff x="0" y="0"/>
          <a:chExt cx="0" cy="0"/>
        </a:xfrm>
      </p:grpSpPr>
      <p:sp>
        <p:nvSpPr>
          <p:cNvPr id="89" name="Google Shape;89;p8"/>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8"/>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8"/>
          <p:cNvSpPr txBox="1">
            <a:spLocks noGrp="1"/>
          </p:cNvSpPr>
          <p:nvPr>
            <p:ph type="title"/>
          </p:nvPr>
        </p:nvSpPr>
        <p:spPr>
          <a:xfrm>
            <a:off x="819150" y="845600"/>
            <a:ext cx="3709200" cy="13830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93" name="Google Shape;93;p8"/>
          <p:cNvSpPr txBox="1">
            <a:spLocks noGrp="1"/>
          </p:cNvSpPr>
          <p:nvPr>
            <p:ph type="body" idx="1"/>
          </p:nvPr>
        </p:nvSpPr>
        <p:spPr>
          <a:xfrm>
            <a:off x="830700" y="2319050"/>
            <a:ext cx="3709200" cy="21198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94" name="Google Shape;94;p8"/>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9"/>
          <p:cNvSpPr txBox="1">
            <a:spLocks noGrp="1"/>
          </p:cNvSpPr>
          <p:nvPr>
            <p:ph type="title"/>
          </p:nvPr>
        </p:nvSpPr>
        <p:spPr>
          <a:xfrm>
            <a:off x="819150" y="845600"/>
            <a:ext cx="6424200" cy="7050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1600"/>
              <a:buNone/>
              <a:defRPr sz="1600">
                <a:solidFill>
                  <a:schemeClr val="lt1"/>
                </a:solidFill>
              </a:defRPr>
            </a:lvl1pPr>
            <a:lvl2pPr lvl="1" algn="l">
              <a:lnSpc>
                <a:spcPct val="100000"/>
              </a:lnSpc>
              <a:spcBef>
                <a:spcPts val="0"/>
              </a:spcBef>
              <a:spcAft>
                <a:spcPts val="0"/>
              </a:spcAft>
              <a:buClr>
                <a:schemeClr val="lt1"/>
              </a:buClr>
              <a:buSzPts val="1600"/>
              <a:buNone/>
              <a:defRPr sz="1600">
                <a:solidFill>
                  <a:schemeClr val="lt1"/>
                </a:solidFill>
              </a:defRPr>
            </a:lvl2pPr>
            <a:lvl3pPr lvl="2" algn="l">
              <a:lnSpc>
                <a:spcPct val="100000"/>
              </a:lnSpc>
              <a:spcBef>
                <a:spcPts val="0"/>
              </a:spcBef>
              <a:spcAft>
                <a:spcPts val="0"/>
              </a:spcAft>
              <a:buClr>
                <a:schemeClr val="lt1"/>
              </a:buClr>
              <a:buSzPts val="1600"/>
              <a:buNone/>
              <a:defRPr sz="1600">
                <a:solidFill>
                  <a:schemeClr val="lt1"/>
                </a:solidFill>
              </a:defRPr>
            </a:lvl3pPr>
            <a:lvl4pPr lvl="3" algn="l">
              <a:lnSpc>
                <a:spcPct val="100000"/>
              </a:lnSpc>
              <a:spcBef>
                <a:spcPts val="0"/>
              </a:spcBef>
              <a:spcAft>
                <a:spcPts val="0"/>
              </a:spcAft>
              <a:buClr>
                <a:schemeClr val="lt1"/>
              </a:buClr>
              <a:buSzPts val="1600"/>
              <a:buNone/>
              <a:defRPr sz="1600">
                <a:solidFill>
                  <a:schemeClr val="lt1"/>
                </a:solidFill>
              </a:defRPr>
            </a:lvl4pPr>
            <a:lvl5pPr lvl="4" algn="l">
              <a:lnSpc>
                <a:spcPct val="100000"/>
              </a:lnSpc>
              <a:spcBef>
                <a:spcPts val="0"/>
              </a:spcBef>
              <a:spcAft>
                <a:spcPts val="0"/>
              </a:spcAft>
              <a:buClr>
                <a:schemeClr val="lt1"/>
              </a:buClr>
              <a:buSzPts val="1600"/>
              <a:buNone/>
              <a:defRPr sz="1600">
                <a:solidFill>
                  <a:schemeClr val="lt1"/>
                </a:solidFill>
              </a:defRPr>
            </a:lvl5pPr>
            <a:lvl6pPr lvl="5" algn="l">
              <a:lnSpc>
                <a:spcPct val="100000"/>
              </a:lnSpc>
              <a:spcBef>
                <a:spcPts val="0"/>
              </a:spcBef>
              <a:spcAft>
                <a:spcPts val="0"/>
              </a:spcAft>
              <a:buClr>
                <a:schemeClr val="lt1"/>
              </a:buClr>
              <a:buSzPts val="1600"/>
              <a:buNone/>
              <a:defRPr sz="1600">
                <a:solidFill>
                  <a:schemeClr val="lt1"/>
                </a:solidFill>
              </a:defRPr>
            </a:lvl6pPr>
            <a:lvl7pPr lvl="6" algn="l">
              <a:lnSpc>
                <a:spcPct val="100000"/>
              </a:lnSpc>
              <a:spcBef>
                <a:spcPts val="0"/>
              </a:spcBef>
              <a:spcAft>
                <a:spcPts val="0"/>
              </a:spcAft>
              <a:buClr>
                <a:schemeClr val="lt1"/>
              </a:buClr>
              <a:buSzPts val="1600"/>
              <a:buNone/>
              <a:defRPr sz="1600">
                <a:solidFill>
                  <a:schemeClr val="lt1"/>
                </a:solidFill>
              </a:defRPr>
            </a:lvl7pPr>
            <a:lvl8pPr lvl="7" algn="l">
              <a:lnSpc>
                <a:spcPct val="100000"/>
              </a:lnSpc>
              <a:spcBef>
                <a:spcPts val="0"/>
              </a:spcBef>
              <a:spcAft>
                <a:spcPts val="0"/>
              </a:spcAft>
              <a:buClr>
                <a:schemeClr val="lt1"/>
              </a:buClr>
              <a:buSzPts val="1600"/>
              <a:buNone/>
              <a:defRPr sz="1600">
                <a:solidFill>
                  <a:schemeClr val="lt1"/>
                </a:solidFill>
              </a:defRPr>
            </a:lvl8pPr>
            <a:lvl9pPr lvl="8" algn="l">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10"/>
          <p:cNvSpPr txBox="1">
            <a:spLocks noGrp="1"/>
          </p:cNvSpPr>
          <p:nvPr>
            <p:ph type="body" idx="1"/>
          </p:nvPr>
        </p:nvSpPr>
        <p:spPr>
          <a:xfrm>
            <a:off x="328025" y="4163500"/>
            <a:ext cx="7415100" cy="605100"/>
          </a:xfrm>
          <a:prstGeom prst="rect">
            <a:avLst/>
          </a:prstGeom>
          <a:noFill/>
          <a:ln>
            <a:noFill/>
          </a:ln>
        </p:spPr>
        <p:txBody>
          <a:bodyPr spcFirstLastPara="1" wrap="square" lIns="91425" tIns="91425" rIns="91425" bIns="91425" anchor="b" anchorCtr="0">
            <a:normAutofit/>
          </a:bodyPr>
          <a:lstStyle>
            <a:lvl1pPr marL="457200" lvl="0" indent="-228600" algn="l">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1pPr>
            <a:lvl2pPr marR="0" lvl="1"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2pPr>
            <a:lvl3pPr marR="0" lvl="2"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3pPr>
            <a:lvl4pPr marR="0" lvl="3"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4pPr>
            <a:lvl5pPr marR="0" lvl="4"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5pPr>
            <a:lvl6pPr marR="0" lvl="5"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6pPr>
            <a:lvl7pPr marR="0" lvl="6"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7pPr>
            <a:lvl8pPr marR="0" lvl="7"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8pPr>
            <a:lvl9pPr marR="0" lvl="8"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rmAutofit/>
          </a:bodyPr>
          <a:lstStyle>
            <a:lvl1pPr marL="457200" marR="0" lvl="0" indent="-311150" algn="l" rtl="0">
              <a:lnSpc>
                <a:spcPct val="115000"/>
              </a:lnSpc>
              <a:spcBef>
                <a:spcPts val="0"/>
              </a:spcBef>
              <a:spcAft>
                <a:spcPts val="0"/>
              </a:spcAft>
              <a:buClr>
                <a:schemeClr val="dk2"/>
              </a:buClr>
              <a:buSzPts val="1300"/>
              <a:buFont typeface="Calibri"/>
              <a:buChar char="●"/>
              <a:defRPr sz="1300" b="0" i="0" u="none" strike="noStrike" cap="none">
                <a:solidFill>
                  <a:schemeClr val="dk2"/>
                </a:solidFill>
                <a:latin typeface="Calibri"/>
                <a:ea typeface="Calibri"/>
                <a:cs typeface="Calibri"/>
                <a:sym typeface="Calibri"/>
              </a:defRPr>
            </a:lvl1pPr>
            <a:lvl2pPr marL="914400" marR="0" lvl="1"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2pPr>
            <a:lvl3pPr marL="1371600" marR="0" lvl="2"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3pPr>
            <a:lvl4pPr marL="1828800" marR="0" lvl="3"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4pPr>
            <a:lvl5pPr marL="2286000" marR="0" lvl="4"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5pPr>
            <a:lvl6pPr marL="2743200" marR="0" lvl="5"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6pPr>
            <a:lvl7pPr marL="3200400" marR="0" lvl="6"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7pPr>
            <a:lvl8pPr marL="3657600" marR="0" lvl="7"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8pPr>
            <a:lvl9pPr marL="4114800" marR="0" lvl="8"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9143999" cy="5143499"/>
          </a:xfrm>
          <a:prstGeom prst="rect">
            <a:avLst/>
          </a:prstGeom>
        </p:spPr>
      </p:pic>
      <p:sp>
        <p:nvSpPr>
          <p:cNvPr id="2" name="Holder 2"/>
          <p:cNvSpPr>
            <a:spLocks noGrp="1"/>
          </p:cNvSpPr>
          <p:nvPr>
            <p:ph type="title"/>
          </p:nvPr>
        </p:nvSpPr>
        <p:spPr>
          <a:xfrm>
            <a:off x="428966" y="28835"/>
            <a:ext cx="8286066" cy="307777"/>
          </a:xfrm>
          <a:prstGeom prst="rect">
            <a:avLst/>
          </a:prstGeom>
        </p:spPr>
        <p:txBody>
          <a:bodyPr wrap="square" lIns="0" tIns="0" rIns="0" bIns="0">
            <a:spAutoFit/>
          </a:bodyPr>
          <a:lstStyle>
            <a:lvl1pPr>
              <a:defRPr sz="2000" b="1" i="0">
                <a:solidFill>
                  <a:srgbClr val="001F5F"/>
                </a:solidFill>
                <a:latin typeface="Calibri"/>
                <a:cs typeface="Calibri"/>
              </a:defRPr>
            </a:lvl1pPr>
          </a:lstStyle>
          <a:p>
            <a:endParaRPr/>
          </a:p>
        </p:txBody>
      </p:sp>
      <p:sp>
        <p:nvSpPr>
          <p:cNvPr id="3" name="Holder 3"/>
          <p:cNvSpPr>
            <a:spLocks noGrp="1"/>
          </p:cNvSpPr>
          <p:nvPr>
            <p:ph type="body" idx="1"/>
          </p:nvPr>
        </p:nvSpPr>
        <p:spPr>
          <a:xfrm>
            <a:off x="1012654" y="1196367"/>
            <a:ext cx="7118693"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4783455"/>
            <a:ext cx="2926080" cy="207749"/>
          </a:xfrm>
          <a:prstGeom prst="rect">
            <a:avLst/>
          </a:prstGeom>
        </p:spPr>
        <p:txBody>
          <a:bodyPr wrap="square" lIns="0" tIns="0" rIns="0" bIns="0">
            <a:spAutoFit/>
          </a:bodyPr>
          <a:lstStyle>
            <a:lvl1pPr algn="ctr">
              <a:defRPr>
                <a:solidFill>
                  <a:schemeClr val="tx1">
                    <a:tint val="75000"/>
                  </a:schemeClr>
                </a:solidFill>
              </a:defRPr>
            </a:lvl1pPr>
          </a:lstStyle>
          <a:p>
            <a:pPr>
              <a:buClrTx/>
              <a:buFontTx/>
              <a:buNone/>
            </a:pPr>
            <a:r>
              <a:rPr lang="ru-RU" sz="1350" kern="1200" smtClean="0">
                <a:solidFill>
                  <a:prstClr val="black">
                    <a:tint val="75000"/>
                  </a:prstClr>
                </a:solidFill>
                <a:latin typeface="Calibri"/>
                <a:ea typeface="+mn-ea"/>
                <a:cs typeface="+mn-cs"/>
              </a:rPr>
              <a:t>1</a:t>
            </a:r>
            <a:endParaRPr lang="ru-RU" sz="1350" kern="1200">
              <a:solidFill>
                <a:prstClr val="black">
                  <a:tint val="75000"/>
                </a:prstClr>
              </a:solidFill>
              <a:latin typeface="Calibri"/>
              <a:ea typeface="+mn-ea"/>
              <a:cs typeface="+mn-cs"/>
            </a:endParaRPr>
          </a:p>
        </p:txBody>
      </p:sp>
      <p:sp>
        <p:nvSpPr>
          <p:cNvPr id="5" name="Holder 5"/>
          <p:cNvSpPr>
            <a:spLocks noGrp="1"/>
          </p:cNvSpPr>
          <p:nvPr>
            <p:ph type="dt" sz="half" idx="6"/>
          </p:nvPr>
        </p:nvSpPr>
        <p:spPr>
          <a:xfrm>
            <a:off x="457200" y="4783455"/>
            <a:ext cx="2103120" cy="207749"/>
          </a:xfrm>
          <a:prstGeom prst="rect">
            <a:avLst/>
          </a:prstGeom>
        </p:spPr>
        <p:txBody>
          <a:bodyPr wrap="square" lIns="0" tIns="0" rIns="0" bIns="0">
            <a:spAutoFit/>
          </a:bodyPr>
          <a:lstStyle>
            <a:lvl1pPr algn="l">
              <a:defRPr>
                <a:solidFill>
                  <a:schemeClr val="tx1">
                    <a:tint val="75000"/>
                  </a:schemeClr>
                </a:solidFill>
              </a:defRPr>
            </a:lvl1pPr>
          </a:lstStyle>
          <a:p>
            <a:pPr>
              <a:buClrTx/>
              <a:buFontTx/>
              <a:buNone/>
            </a:pPr>
            <a:endParaRPr lang="en-US" sz="1350" kern="1200">
              <a:solidFill>
                <a:prstClr val="black">
                  <a:tint val="75000"/>
                </a:prstClr>
              </a:solidFill>
              <a:latin typeface="Calibri"/>
              <a:ea typeface="+mn-ea"/>
              <a:cs typeface="+mn-cs"/>
            </a:endParaRPr>
          </a:p>
        </p:txBody>
      </p:sp>
      <p:sp>
        <p:nvSpPr>
          <p:cNvPr id="6" name="Holder 6"/>
          <p:cNvSpPr>
            <a:spLocks noGrp="1"/>
          </p:cNvSpPr>
          <p:nvPr>
            <p:ph type="sldNum" sz="quarter" idx="7"/>
          </p:nvPr>
        </p:nvSpPr>
        <p:spPr>
          <a:xfrm>
            <a:off x="6583680" y="4783455"/>
            <a:ext cx="2103120" cy="207749"/>
          </a:xfrm>
          <a:prstGeom prst="rect">
            <a:avLst/>
          </a:prstGeom>
        </p:spPr>
        <p:txBody>
          <a:bodyPr wrap="square" lIns="0" tIns="0" rIns="0" bIns="0">
            <a:spAutoFit/>
          </a:bodyPr>
          <a:lstStyle>
            <a:lvl1pPr algn="r">
              <a:defRPr>
                <a:solidFill>
                  <a:schemeClr val="tx1">
                    <a:tint val="75000"/>
                  </a:schemeClr>
                </a:solidFill>
              </a:defRPr>
            </a:lvl1pPr>
          </a:lstStyle>
          <a:p>
            <a:pPr>
              <a:buClrTx/>
              <a:buFontTx/>
              <a:buNone/>
            </a:pPr>
            <a:fld id="{B6F15528-21DE-4FAA-801E-634DDDAF4B2B}" type="slidenum">
              <a:rPr lang="ru-RU" sz="1350" kern="1200" smtClean="0">
                <a:solidFill>
                  <a:prstClr val="black">
                    <a:tint val="75000"/>
                  </a:prstClr>
                </a:solidFill>
                <a:latin typeface="Calibri"/>
                <a:ea typeface="+mn-ea"/>
                <a:cs typeface="+mn-cs"/>
              </a:rPr>
              <a:pPr>
                <a:buClrTx/>
                <a:buFontTx/>
                <a:buNone/>
              </a:pPr>
              <a:t>‹#›</a:t>
            </a:fld>
            <a:endParaRPr lang="ru-RU" sz="1350" kern="1200">
              <a:solidFill>
                <a:prstClr val="black">
                  <a:tint val="75000"/>
                </a:prstClr>
              </a:solidFill>
              <a:latin typeface="Calibri"/>
              <a:ea typeface="+mn-ea"/>
              <a:cs typeface="+mn-cs"/>
            </a:endParaRPr>
          </a:p>
        </p:txBody>
      </p:sp>
    </p:spTree>
    <p:extLst>
      <p:ext uri="{BB962C8B-B14F-4D97-AF65-F5344CB8AC3E}">
        <p14:creationId xmlns="" xmlns:p14="http://schemas.microsoft.com/office/powerpoint/2010/main" val="27901973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dt="0"/>
  <p:txStyles>
    <p:titleStyle>
      <a:lvl1pPr>
        <a:defRPr>
          <a:latin typeface="+mj-lt"/>
          <a:ea typeface="+mj-ea"/>
          <a:cs typeface="+mj-cs"/>
        </a:defRPr>
      </a:lvl1pPr>
    </p:titleStyle>
    <p:body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bodyStyle>
    <p:other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a:buClrTx/>
              <a:buFontTx/>
              <a:buNone/>
            </a:pPr>
            <a:endParaRPr lang="ru-RU" kern="1200" dirty="0">
              <a:solidFill>
                <a:prstClr val="black">
                  <a:tint val="75000"/>
                </a:prstClr>
              </a:solidFill>
              <a:latin typeface="Calibri"/>
              <a:ea typeface="+mn-ea"/>
              <a:cs typeface="+mn-cs"/>
            </a:endParaRPr>
          </a:p>
        </p:txBody>
      </p:sp>
      <p:sp>
        <p:nvSpPr>
          <p:cNvPr id="5" name="Нижний колонтитул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a:buClrTx/>
              <a:buFontTx/>
              <a:buNone/>
            </a:pPr>
            <a:r>
              <a:rPr lang="ru-RU" kern="1200" smtClean="0">
                <a:solidFill>
                  <a:prstClr val="black">
                    <a:tint val="75000"/>
                  </a:prstClr>
                </a:solidFill>
                <a:latin typeface="Calibri"/>
                <a:ea typeface="+mn-ea"/>
                <a:cs typeface="+mn-cs"/>
              </a:rPr>
              <a:t>1</a:t>
            </a:r>
            <a:endParaRPr lang="ru-RU" kern="1200" dirty="0">
              <a:solidFill>
                <a:prstClr val="black">
                  <a:tint val="75000"/>
                </a:prstClr>
              </a:solidFill>
              <a:latin typeface="Calibri"/>
              <a:ea typeface="+mn-ea"/>
              <a:cs typeface="+mn-cs"/>
            </a:endParaRPr>
          </a:p>
        </p:txBody>
      </p:sp>
      <p:sp>
        <p:nvSpPr>
          <p:cNvPr id="6" name="Номер слайда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a:buClrTx/>
              <a:buFontTx/>
              <a:buNone/>
            </a:pPr>
            <a:fld id="{D1697463-1C33-49B9-B1AC-991EFB90EE51}" type="slidenum">
              <a:rPr lang="ru-RU" kern="1200" smtClean="0">
                <a:solidFill>
                  <a:prstClr val="black">
                    <a:tint val="75000"/>
                  </a:prstClr>
                </a:solidFill>
                <a:latin typeface="Calibri"/>
                <a:ea typeface="+mn-ea"/>
                <a:cs typeface="+mn-cs"/>
              </a:rPr>
              <a:pPr>
                <a:buClrTx/>
                <a:buFontTx/>
                <a:buNone/>
              </a:pPr>
              <a:t>‹#›</a:t>
            </a:fld>
            <a:endParaRPr lang="ru-RU" kern="1200" dirty="0">
              <a:solidFill>
                <a:prstClr val="black">
                  <a:tint val="75000"/>
                </a:prstClr>
              </a:solidFill>
              <a:latin typeface="Calibri"/>
              <a:ea typeface="+mn-ea"/>
              <a:cs typeface="+mn-cs"/>
            </a:endParaRPr>
          </a:p>
        </p:txBody>
      </p:sp>
    </p:spTree>
    <p:extLst>
      <p:ext uri="{BB962C8B-B14F-4D97-AF65-F5344CB8AC3E}">
        <p14:creationId xmlns="" xmlns:p14="http://schemas.microsoft.com/office/powerpoint/2010/main" val="324788277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disk.yandex.ru/d/KGkApr0xuk_H3g"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s://edsoo.ru/Aprobaciya_primernih_rabo.ht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s://content.edsoo.ru/case/item/26" TargetMode="External"/><Relationship Id="rId2" Type="http://schemas.openxmlformats.org/officeDocument/2006/relationships/hyperlink" Target="https://edsoo.ru/"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content.edsoo.ru/case/subject/5/" TargetMode="Externa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hyperlink" Target="https://disk.yandex.ru/d/x5J1R53tMRMwdw" TargetMode="Externa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18.png"/><Relationship Id="rId5" Type="http://schemas.openxmlformats.org/officeDocument/2006/relationships/oleObject" Target="../embeddings/oleObject1.bin"/><Relationship Id="rId4" Type="http://schemas.openxmlformats.org/officeDocument/2006/relationships/notesSlide" Target="../notesSlides/notesSlide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uchitel.club/events/polnyi-razuma-russkii-yazyk" TargetMode="External"/><Relationship Id="rId2" Type="http://schemas.openxmlformats.org/officeDocument/2006/relationships/image" Target="../media/image19.emf"/><Relationship Id="rId1" Type="http://schemas.openxmlformats.org/officeDocument/2006/relationships/slideLayout" Target="../slideLayouts/slideLayout28.xml"/><Relationship Id="rId4" Type="http://schemas.openxmlformats.org/officeDocument/2006/relationships/hyperlink" Target="https://uchitel.club/events/ucebnik-russkii-yazyk-rybcenkova-lm-i-dr-planiruem-rabotu-v-5-i-6-klassax"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uchitel.club/events/kak-citaem-o-cyom-dumaem-pocemu-sporim" TargetMode="External"/><Relationship Id="rId2" Type="http://schemas.openxmlformats.org/officeDocument/2006/relationships/image" Target="../media/image19.emf"/><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28.xml"/><Relationship Id="rId5" Type="http://schemas.openxmlformats.org/officeDocument/2006/relationships/image" Target="../media/image21.png"/><Relationship Id="rId4" Type="http://schemas.openxmlformats.org/officeDocument/2006/relationships/hyperlink" Target="https://educont.ru/"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emf"/><Relationship Id="rId1" Type="http://schemas.openxmlformats.org/officeDocument/2006/relationships/slideLayout" Target="../slideLayouts/slideLayout28.xml"/><Relationship Id="rId5" Type="http://schemas.openxmlformats.org/officeDocument/2006/relationships/image" Target="../media/image21.png"/><Relationship Id="rId4" Type="http://schemas.openxmlformats.org/officeDocument/2006/relationships/hyperlink" Target="https://educont.ru/"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9.emf"/><Relationship Id="rId1" Type="http://schemas.openxmlformats.org/officeDocument/2006/relationships/slideLayout" Target="../slideLayouts/slideLayout28.xml"/><Relationship Id="rId5" Type="http://schemas.openxmlformats.org/officeDocument/2006/relationships/image" Target="../media/image21.png"/><Relationship Id="rId4" Type="http://schemas.openxmlformats.org/officeDocument/2006/relationships/hyperlink" Target="https://educont.ru/"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3"/>
          <p:cNvSpPr txBox="1">
            <a:spLocks noGrp="1"/>
          </p:cNvSpPr>
          <p:nvPr>
            <p:ph type="ctrTitle"/>
          </p:nvPr>
        </p:nvSpPr>
        <p:spPr>
          <a:xfrm>
            <a:off x="297580" y="1334336"/>
            <a:ext cx="8711400" cy="1569300"/>
          </a:xfrm>
          <a:prstGeom prst="rect">
            <a:avLst/>
          </a:prstGeom>
          <a:noFill/>
          <a:ln>
            <a:noFill/>
          </a:ln>
        </p:spPr>
        <p:txBody>
          <a:bodyPr spcFirstLastPara="1" wrap="square" lIns="91425" tIns="91425" rIns="91425" bIns="91425" anchor="ctr" anchorCtr="0">
            <a:noAutofit/>
          </a:bodyPr>
          <a:lstStyle/>
          <a:p>
            <a:pPr lvl="0">
              <a:buSzPct val="111111"/>
            </a:pPr>
            <a:r>
              <a:rPr lang="ru-RU" sz="4000" dirty="0">
                <a:solidFill>
                  <a:srgbClr val="0070C0"/>
                </a:solidFill>
              </a:rPr>
              <a:t>Новые рабочие </a:t>
            </a:r>
            <a:r>
              <a:rPr lang="ru-RU" sz="4000" dirty="0" smtClean="0">
                <a:solidFill>
                  <a:srgbClr val="0070C0"/>
                </a:solidFill>
              </a:rPr>
              <a:t>программы по русскому языку и литературе</a:t>
            </a:r>
            <a:br>
              <a:rPr lang="ru-RU" sz="4000" dirty="0" smtClean="0">
                <a:solidFill>
                  <a:srgbClr val="0070C0"/>
                </a:solidFill>
              </a:rPr>
            </a:br>
            <a:r>
              <a:rPr lang="ru-RU" sz="4000" dirty="0" smtClean="0">
                <a:solidFill>
                  <a:srgbClr val="0070C0"/>
                </a:solidFill>
              </a:rPr>
              <a:t> </a:t>
            </a:r>
            <a:r>
              <a:rPr lang="ru-RU" sz="4000" dirty="0">
                <a:solidFill>
                  <a:srgbClr val="0070C0"/>
                </a:solidFill>
              </a:rPr>
              <a:t>и действующие УМК</a:t>
            </a:r>
            <a:endParaRPr sz="4000" dirty="0">
              <a:solidFill>
                <a:srgbClr val="0070C0"/>
              </a:solidFill>
            </a:endParaRPr>
          </a:p>
        </p:txBody>
      </p:sp>
      <p:sp>
        <p:nvSpPr>
          <p:cNvPr id="129" name="Google Shape;129;p13"/>
          <p:cNvSpPr txBox="1">
            <a:spLocks noGrp="1"/>
          </p:cNvSpPr>
          <p:nvPr>
            <p:ph type="subTitle" idx="1"/>
          </p:nvPr>
        </p:nvSpPr>
        <p:spPr>
          <a:xfrm>
            <a:off x="216300" y="3215217"/>
            <a:ext cx="8711400" cy="1569300"/>
          </a:xfrm>
          <a:prstGeom prst="rect">
            <a:avLst/>
          </a:prstGeom>
          <a:noFill/>
          <a:ln>
            <a:noFill/>
          </a:ln>
        </p:spPr>
        <p:txBody>
          <a:bodyPr spcFirstLastPara="1" wrap="square" lIns="91425" tIns="91425" rIns="91425" bIns="91425" anchor="t" anchorCtr="0">
            <a:normAutofit/>
          </a:bodyPr>
          <a:lstStyle/>
          <a:p>
            <a:pPr marL="0" indent="0"/>
            <a:r>
              <a:rPr lang="ru-RU" sz="4000" dirty="0">
                <a:solidFill>
                  <a:srgbClr val="0070C0"/>
                </a:solidFill>
              </a:rPr>
              <a:t>Работаем в 5 классе</a:t>
            </a:r>
          </a:p>
          <a:p>
            <a:pPr marL="0" lvl="0" indent="0" algn="ctr" rtl="0">
              <a:lnSpc>
                <a:spcPct val="100000"/>
              </a:lnSpc>
              <a:spcBef>
                <a:spcPts val="0"/>
              </a:spcBef>
              <a:spcAft>
                <a:spcPts val="0"/>
              </a:spcAft>
              <a:buSzPts val="1600"/>
              <a:buNone/>
            </a:pPr>
            <a:endParaRPr sz="3400" dirty="0">
              <a:solidFill>
                <a:srgbClr val="0070C0"/>
              </a:solidFill>
              <a:latin typeface="Nunito"/>
              <a:ea typeface="Nunito"/>
              <a:cs typeface="Nunito"/>
              <a:sym typeface="Nunito"/>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srcRect l="27037" t="25416" r="22148" b="13219"/>
          <a:stretch/>
        </p:blipFill>
        <p:spPr>
          <a:xfrm>
            <a:off x="1510453" y="684540"/>
            <a:ext cx="6041813" cy="4104208"/>
          </a:xfrm>
          <a:prstGeom prst="rect">
            <a:avLst/>
          </a:prstGeom>
        </p:spPr>
      </p:pic>
    </p:spTree>
    <p:extLst>
      <p:ext uri="{BB962C8B-B14F-4D97-AF65-F5344CB8AC3E}">
        <p14:creationId xmlns="" xmlns:p14="http://schemas.microsoft.com/office/powerpoint/2010/main" val="32525799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0137" y="296960"/>
            <a:ext cx="7830396" cy="954600"/>
          </a:xfrm>
        </p:spPr>
        <p:txBody>
          <a:bodyPr>
            <a:normAutofit fontScale="90000"/>
          </a:bodyPr>
          <a:lstStyle/>
          <a:p>
            <a:pPr lvl="0"/>
            <a:r>
              <a:rPr lang="ru-RU" sz="1600" dirty="0">
                <a:solidFill>
                  <a:srgbClr val="0070C0"/>
                </a:solidFill>
                <a:latin typeface="Calibri"/>
                <a:cs typeface="Calibri"/>
                <a:sym typeface="Calibri"/>
              </a:rPr>
              <a:t>Методическое письмо об использовании в образовательном процессе учебников УМК «Русский язык» (</a:t>
            </a:r>
            <a:r>
              <a:rPr lang="ru-RU" sz="1600" b="1" dirty="0">
                <a:solidFill>
                  <a:srgbClr val="0070C0"/>
                </a:solidFill>
                <a:latin typeface="Calibri"/>
                <a:cs typeface="Calibri"/>
                <a:sym typeface="Calibri"/>
              </a:rPr>
              <a:t>авторы М. М. Разумовская, С. И. Львова, В. В. Львов, В. И. Капинос и др</a:t>
            </a:r>
            <a:r>
              <a:rPr lang="ru-RU" sz="1600" dirty="0">
                <a:solidFill>
                  <a:srgbClr val="0070C0"/>
                </a:solidFill>
                <a:latin typeface="Calibri"/>
                <a:cs typeface="Calibri"/>
                <a:sym typeface="Calibri"/>
              </a:rPr>
              <a:t>.) действующего ФПУ, соответствующих ФГОС (2009—2010 гг.), при введении обновлённых ФГОС в 5 классе</a:t>
            </a:r>
            <a:br>
              <a:rPr lang="ru-RU" sz="1600" dirty="0">
                <a:solidFill>
                  <a:srgbClr val="0070C0"/>
                </a:solidFill>
                <a:latin typeface="Calibri"/>
                <a:cs typeface="Calibri"/>
                <a:sym typeface="Calibri"/>
              </a:rPr>
            </a:br>
            <a:endParaRPr lang="ru-RU" dirty="0">
              <a:solidFill>
                <a:srgbClr val="0070C0"/>
              </a:solidFill>
            </a:endParaRPr>
          </a:p>
        </p:txBody>
      </p:sp>
      <p:pic>
        <p:nvPicPr>
          <p:cNvPr id="4" name="Рисунок 3"/>
          <p:cNvPicPr>
            <a:picLocks noChangeAspect="1"/>
          </p:cNvPicPr>
          <p:nvPr/>
        </p:nvPicPr>
        <p:blipFill rotWithShape="1">
          <a:blip r:embed="rId2"/>
          <a:srcRect l="40890" t="21727" r="5852" b="20593"/>
          <a:stretch/>
        </p:blipFill>
        <p:spPr>
          <a:xfrm>
            <a:off x="1233814" y="1034814"/>
            <a:ext cx="6284586" cy="3828440"/>
          </a:xfrm>
          <a:prstGeom prst="rect">
            <a:avLst/>
          </a:prstGeom>
        </p:spPr>
      </p:pic>
    </p:spTree>
    <p:extLst>
      <p:ext uri="{BB962C8B-B14F-4D97-AF65-F5344CB8AC3E}">
        <p14:creationId xmlns="" xmlns:p14="http://schemas.microsoft.com/office/powerpoint/2010/main" val="32259116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1632" y="506933"/>
            <a:ext cx="7722447" cy="954600"/>
          </a:xfrm>
        </p:spPr>
        <p:txBody>
          <a:bodyPr>
            <a:normAutofit fontScale="90000"/>
          </a:bodyPr>
          <a:lstStyle/>
          <a:p>
            <a:pPr lvl="0"/>
            <a:r>
              <a:rPr lang="ru-RU" sz="1600" dirty="0">
                <a:solidFill>
                  <a:srgbClr val="0070C0"/>
                </a:solidFill>
                <a:latin typeface="Calibri"/>
                <a:cs typeface="Calibri"/>
                <a:sym typeface="Calibri"/>
              </a:rPr>
              <a:t>Методическое письмо об использовании в образовательном процессе учебников УМК «Русский язык» (</a:t>
            </a:r>
            <a:r>
              <a:rPr lang="ru-RU" sz="1600" b="1" dirty="0">
                <a:solidFill>
                  <a:srgbClr val="0070C0"/>
                </a:solidFill>
                <a:latin typeface="Calibri"/>
                <a:cs typeface="Calibri"/>
                <a:sym typeface="Calibri"/>
              </a:rPr>
              <a:t>авторы Л. М. </a:t>
            </a:r>
            <a:r>
              <a:rPr lang="ru-RU" sz="1600" b="1" dirty="0" err="1">
                <a:solidFill>
                  <a:srgbClr val="0070C0"/>
                </a:solidFill>
                <a:latin typeface="Calibri"/>
                <a:cs typeface="Calibri"/>
                <a:sym typeface="Calibri"/>
              </a:rPr>
              <a:t>Рыбченкова</a:t>
            </a:r>
            <a:r>
              <a:rPr lang="ru-RU" sz="1600" b="1" dirty="0">
                <a:solidFill>
                  <a:srgbClr val="0070C0"/>
                </a:solidFill>
                <a:latin typeface="Calibri"/>
                <a:cs typeface="Calibri"/>
                <a:sym typeface="Calibri"/>
              </a:rPr>
              <a:t>, О. М. Александрова, А. В. Глазков и др</a:t>
            </a:r>
            <a:r>
              <a:rPr lang="ru-RU" sz="1600" dirty="0">
                <a:solidFill>
                  <a:srgbClr val="0070C0"/>
                </a:solidFill>
                <a:latin typeface="Calibri"/>
                <a:cs typeface="Calibri"/>
                <a:sym typeface="Calibri"/>
              </a:rPr>
              <a:t>.) действующего ФПУ, соответствующих ФГОС (2009—2010 гг.), при введении обновлённых ФГОС в 5 классе</a:t>
            </a:r>
            <a:br>
              <a:rPr lang="ru-RU" sz="1600" dirty="0">
                <a:solidFill>
                  <a:srgbClr val="0070C0"/>
                </a:solidFill>
                <a:latin typeface="Calibri"/>
                <a:cs typeface="Calibri"/>
                <a:sym typeface="Calibri"/>
              </a:rPr>
            </a:br>
            <a:endParaRPr lang="ru-RU" dirty="0">
              <a:solidFill>
                <a:srgbClr val="0070C0"/>
              </a:solidFill>
            </a:endParaRPr>
          </a:p>
        </p:txBody>
      </p:sp>
      <p:sp>
        <p:nvSpPr>
          <p:cNvPr id="3" name="Текст 2"/>
          <p:cNvSpPr>
            <a:spLocks noGrp="1"/>
          </p:cNvSpPr>
          <p:nvPr>
            <p:ph type="body" idx="1"/>
          </p:nvPr>
        </p:nvSpPr>
        <p:spPr>
          <a:xfrm>
            <a:off x="636693" y="1388533"/>
            <a:ext cx="7688157" cy="3050192"/>
          </a:xfrm>
        </p:spPr>
        <p:txBody>
          <a:bodyPr>
            <a:normAutofit/>
          </a:bodyPr>
          <a:lstStyle/>
          <a:p>
            <a:r>
              <a:rPr lang="ru-RU" dirty="0"/>
              <a:t>Учитывая возможность работы по учебникам, входящим в действующий ФП учебников, но выпущенных до 2022 года, предлагаем варианты использования учебника и дополнительных заданий (иногда – теоретического материала), которые не включены в предыдущие версии учебника. </a:t>
            </a:r>
          </a:p>
          <a:p>
            <a:r>
              <a:rPr lang="ru-RU" dirty="0"/>
              <a:t>Тематическое планирование в данных методических рекомендациях предлагается только к тем разделам, которые не были включены в содержание программы 5 класса ранее. Материал для изучения тем по орфографии расположен в Таблице ниже. </a:t>
            </a:r>
          </a:p>
          <a:p>
            <a:r>
              <a:rPr lang="ru-RU" dirty="0"/>
              <a:t>При организации работы по другим разделам курса предлагаем использовать возможности групповой (парной) работы, материалы проектов, которые представлены в данном варианте тематического планирования. </a:t>
            </a:r>
          </a:p>
          <a:p>
            <a:endParaRPr lang="ru-RU" dirty="0"/>
          </a:p>
        </p:txBody>
      </p:sp>
    </p:spTree>
    <p:extLst>
      <p:ext uri="{BB962C8B-B14F-4D97-AF65-F5344CB8AC3E}">
        <p14:creationId xmlns="" xmlns:p14="http://schemas.microsoft.com/office/powerpoint/2010/main" val="14681613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srcRect l="43037" t="26995" r="26000" b="12165"/>
          <a:stretch/>
        </p:blipFill>
        <p:spPr>
          <a:xfrm>
            <a:off x="369146" y="319288"/>
            <a:ext cx="4033520" cy="4458103"/>
          </a:xfrm>
          <a:prstGeom prst="rect">
            <a:avLst/>
          </a:prstGeom>
        </p:spPr>
      </p:pic>
      <p:pic>
        <p:nvPicPr>
          <p:cNvPr id="5" name="Рисунок 4"/>
          <p:cNvPicPr>
            <a:picLocks noChangeAspect="1"/>
          </p:cNvPicPr>
          <p:nvPr/>
        </p:nvPicPr>
        <p:blipFill rotWithShape="1">
          <a:blip r:embed="rId3"/>
          <a:srcRect l="44667" t="41217" r="28667" b="15062"/>
          <a:stretch/>
        </p:blipFill>
        <p:spPr>
          <a:xfrm>
            <a:off x="4328161" y="874662"/>
            <a:ext cx="4104640" cy="3785392"/>
          </a:xfrm>
          <a:prstGeom prst="rect">
            <a:avLst/>
          </a:prstGeom>
        </p:spPr>
      </p:pic>
    </p:spTree>
    <p:extLst>
      <p:ext uri="{BB962C8B-B14F-4D97-AF65-F5344CB8AC3E}">
        <p14:creationId xmlns="" xmlns:p14="http://schemas.microsoft.com/office/powerpoint/2010/main" val="20684996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9150" y="845600"/>
            <a:ext cx="7505700" cy="464216"/>
          </a:xfrm>
        </p:spPr>
        <p:txBody>
          <a:bodyPr>
            <a:normAutofit fontScale="90000"/>
          </a:bodyPr>
          <a:lstStyle/>
          <a:p>
            <a:r>
              <a:rPr lang="ru-RU" sz="2800" dirty="0" smtClean="0">
                <a:solidFill>
                  <a:srgbClr val="0070C0"/>
                </a:solidFill>
              </a:rPr>
              <a:t>Какие важные дополнения? </a:t>
            </a:r>
            <a:endParaRPr lang="ru-RU" sz="2800" dirty="0">
              <a:solidFill>
                <a:srgbClr val="0070C0"/>
              </a:solidFill>
            </a:endParaRPr>
          </a:p>
        </p:txBody>
      </p:sp>
      <p:sp>
        <p:nvSpPr>
          <p:cNvPr id="3" name="Текст 2"/>
          <p:cNvSpPr>
            <a:spLocks noGrp="1"/>
          </p:cNvSpPr>
          <p:nvPr>
            <p:ph type="body" idx="1"/>
          </p:nvPr>
        </p:nvSpPr>
        <p:spPr>
          <a:xfrm>
            <a:off x="593124" y="1309816"/>
            <a:ext cx="7731726" cy="3128909"/>
          </a:xfrm>
        </p:spPr>
        <p:txBody>
          <a:bodyPr>
            <a:normAutofit fontScale="92500" lnSpcReduction="10000"/>
          </a:bodyPr>
          <a:lstStyle/>
          <a:p>
            <a:pPr marL="146050" indent="0">
              <a:buNone/>
            </a:pPr>
            <a:r>
              <a:rPr lang="ru-RU" dirty="0" smtClean="0"/>
              <a:t>Например: </a:t>
            </a:r>
            <a:endParaRPr lang="ru-RU" dirty="0"/>
          </a:p>
          <a:p>
            <a:pPr marL="146050" indent="0">
              <a:buNone/>
            </a:pPr>
            <a:r>
              <a:rPr lang="ru-RU" b="1" dirty="0" smtClean="0"/>
              <a:t>РАЗДЕЛ </a:t>
            </a:r>
            <a:r>
              <a:rPr lang="ru-RU" b="1" dirty="0"/>
              <a:t>2 — ЯЗЫК И РЕЧЬ — дополнен темами: </a:t>
            </a:r>
            <a:endParaRPr lang="ru-RU" dirty="0"/>
          </a:p>
          <a:p>
            <a:pPr marL="146050" indent="0">
              <a:buNone/>
            </a:pPr>
            <a:r>
              <a:rPr lang="ru-RU" dirty="0"/>
              <a:t>Речь устная и письменная. Монолог, диалог, </a:t>
            </a:r>
            <a:r>
              <a:rPr lang="ru-RU" dirty="0" err="1"/>
              <a:t>полилог</a:t>
            </a:r>
            <a:r>
              <a:rPr lang="ru-RU" dirty="0"/>
              <a:t>. </a:t>
            </a:r>
          </a:p>
          <a:p>
            <a:pPr marL="146050" indent="0">
              <a:buNone/>
            </a:pPr>
            <a:r>
              <a:rPr lang="ru-RU" dirty="0"/>
              <a:t>Виды речевой деятельности (говорение, слушание, чтение, письмо), их особенности. </a:t>
            </a:r>
          </a:p>
          <a:p>
            <a:pPr marL="146050" indent="0">
              <a:buNone/>
            </a:pPr>
            <a:r>
              <a:rPr lang="ru-RU" dirty="0"/>
              <a:t>Речевые формулы приветствия, прощания, просьбы, благодарности.</a:t>
            </a:r>
          </a:p>
          <a:p>
            <a:pPr marL="146050" indent="0">
              <a:buNone/>
            </a:pPr>
            <a:r>
              <a:rPr lang="ru-RU" dirty="0" smtClean="0"/>
              <a:t>Виды </a:t>
            </a:r>
            <a:r>
              <a:rPr lang="ru-RU" dirty="0" err="1"/>
              <a:t>аудирования</a:t>
            </a:r>
            <a:r>
              <a:rPr lang="ru-RU" dirty="0"/>
              <a:t>: выборочное, ознакомительное, детальное. </a:t>
            </a:r>
          </a:p>
          <a:p>
            <a:pPr marL="146050" indent="0">
              <a:buNone/>
            </a:pPr>
            <a:r>
              <a:rPr lang="ru-RU" dirty="0"/>
              <a:t>Виды чтения: изучающее, ознакомительное, просмотровое, поисковое. </a:t>
            </a:r>
          </a:p>
          <a:p>
            <a:pPr marL="146050" indent="0">
              <a:buNone/>
            </a:pPr>
            <a:endParaRPr lang="ru-RU" b="1" dirty="0" smtClean="0"/>
          </a:p>
          <a:p>
            <a:pPr marL="146050" indent="0">
              <a:buNone/>
            </a:pPr>
            <a:r>
              <a:rPr lang="ru-RU" b="1" dirty="0" smtClean="0"/>
              <a:t>Как </a:t>
            </a:r>
            <a:r>
              <a:rPr lang="ru-RU" b="1" dirty="0"/>
              <a:t>это реализовано в новой редакции учебника? </a:t>
            </a:r>
            <a:endParaRPr lang="ru-RU" dirty="0"/>
          </a:p>
          <a:p>
            <a:pPr marL="146050" indent="0">
              <a:buNone/>
            </a:pPr>
            <a:r>
              <a:rPr lang="ru-RU" dirty="0"/>
              <a:t>Включены параграфы: </a:t>
            </a:r>
          </a:p>
          <a:p>
            <a:pPr marL="146050" indent="0">
              <a:buNone/>
            </a:pPr>
            <a:r>
              <a:rPr lang="ru-RU" dirty="0"/>
              <a:t>§ 4. Речь устная и письменная. Монолог, диалог, </a:t>
            </a:r>
            <a:r>
              <a:rPr lang="ru-RU" dirty="0" err="1"/>
              <a:t>полилог</a:t>
            </a:r>
            <a:r>
              <a:rPr lang="ru-RU" dirty="0"/>
              <a:t>. </a:t>
            </a:r>
          </a:p>
          <a:p>
            <a:pPr marL="146050" indent="0">
              <a:buNone/>
            </a:pPr>
            <a:r>
              <a:rPr lang="ru-RU" dirty="0"/>
              <a:t>§ 5. Как мы говорим и читаем. Виды чтения (дана информация о правилах ознакомительного, изучающего чтения, а также просмотрового/поискового чтения). </a:t>
            </a:r>
          </a:p>
          <a:p>
            <a:pPr marL="146050" indent="0">
              <a:buNone/>
            </a:pPr>
            <a:r>
              <a:rPr lang="ru-RU" dirty="0"/>
              <a:t>§ 6. Слушание (</a:t>
            </a:r>
            <a:r>
              <a:rPr lang="ru-RU" dirty="0" err="1"/>
              <a:t>аудирование</a:t>
            </a:r>
            <a:r>
              <a:rPr lang="ru-RU" dirty="0"/>
              <a:t>). Как по-разному можно слушать. </a:t>
            </a:r>
          </a:p>
          <a:p>
            <a:pPr marL="146050" indent="0">
              <a:buNone/>
            </a:pPr>
            <a:r>
              <a:rPr lang="ru-RU" dirty="0"/>
              <a:t>§ 7. Речевой этикет. </a:t>
            </a:r>
          </a:p>
        </p:txBody>
      </p:sp>
    </p:spTree>
    <p:extLst>
      <p:ext uri="{BB962C8B-B14F-4D97-AF65-F5344CB8AC3E}">
        <p14:creationId xmlns="" xmlns:p14="http://schemas.microsoft.com/office/powerpoint/2010/main" val="16454663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9626" y="251053"/>
            <a:ext cx="8398933" cy="622707"/>
          </a:xfrm>
        </p:spPr>
        <p:txBody>
          <a:bodyPr>
            <a:normAutofit fontScale="90000"/>
          </a:bodyPr>
          <a:lstStyle/>
          <a:p>
            <a:r>
              <a:rPr lang="ru-RU" sz="1400" dirty="0">
                <a:solidFill>
                  <a:srgbClr val="0070C0"/>
                </a:solidFill>
                <a:latin typeface="Calibri"/>
                <a:cs typeface="Calibri"/>
                <a:sym typeface="Calibri"/>
              </a:rPr>
              <a:t>Методическое письмо об использовании в образовательном процессе учебников УМК «Русский язык» (</a:t>
            </a:r>
            <a:r>
              <a:rPr lang="ru-RU" sz="1400" b="1" dirty="0">
                <a:solidFill>
                  <a:srgbClr val="0070C0"/>
                </a:solidFill>
                <a:latin typeface="Calibri"/>
                <a:cs typeface="Calibri"/>
                <a:sym typeface="Calibri"/>
              </a:rPr>
              <a:t>авторы Л. М. </a:t>
            </a:r>
            <a:r>
              <a:rPr lang="ru-RU" sz="1400" b="1" dirty="0" err="1">
                <a:solidFill>
                  <a:srgbClr val="0070C0"/>
                </a:solidFill>
                <a:latin typeface="Calibri"/>
                <a:cs typeface="Calibri"/>
                <a:sym typeface="Calibri"/>
              </a:rPr>
              <a:t>Рыбченкова</a:t>
            </a:r>
            <a:r>
              <a:rPr lang="ru-RU" sz="1400" b="1" dirty="0">
                <a:solidFill>
                  <a:srgbClr val="0070C0"/>
                </a:solidFill>
                <a:latin typeface="Calibri"/>
                <a:cs typeface="Calibri"/>
                <a:sym typeface="Calibri"/>
              </a:rPr>
              <a:t>, О. М. Александрова, А. В. Глазков и др</a:t>
            </a:r>
            <a:r>
              <a:rPr lang="ru-RU" sz="1400" dirty="0">
                <a:solidFill>
                  <a:srgbClr val="0070C0"/>
                </a:solidFill>
                <a:latin typeface="Calibri"/>
                <a:cs typeface="Calibri"/>
                <a:sym typeface="Calibri"/>
              </a:rPr>
              <a:t>.) действующего ФПУ, соответствующих ФГОС (2009—2010 гг.), при введении обновлённых ФГОС в 5 классе</a:t>
            </a:r>
            <a:endParaRPr lang="ru-RU" dirty="0"/>
          </a:p>
        </p:txBody>
      </p:sp>
      <p:pic>
        <p:nvPicPr>
          <p:cNvPr id="4" name="Рисунок 3"/>
          <p:cNvPicPr>
            <a:picLocks noChangeAspect="1"/>
          </p:cNvPicPr>
          <p:nvPr/>
        </p:nvPicPr>
        <p:blipFill rotWithShape="1">
          <a:blip r:embed="rId2"/>
          <a:srcRect l="31976" t="24275" r="17674" b="14667"/>
          <a:stretch/>
        </p:blipFill>
        <p:spPr>
          <a:xfrm>
            <a:off x="1655618" y="928255"/>
            <a:ext cx="5846618" cy="3988072"/>
          </a:xfrm>
          <a:prstGeom prst="rect">
            <a:avLst/>
          </a:prstGeom>
        </p:spPr>
      </p:pic>
    </p:spTree>
    <p:extLst>
      <p:ext uri="{BB962C8B-B14F-4D97-AF65-F5344CB8AC3E}">
        <p14:creationId xmlns="" xmlns:p14="http://schemas.microsoft.com/office/powerpoint/2010/main" val="40578128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srcRect l="23333" t="14486" r="10222" b="8609"/>
          <a:stretch/>
        </p:blipFill>
        <p:spPr>
          <a:xfrm>
            <a:off x="948267" y="215137"/>
            <a:ext cx="7274560" cy="4736169"/>
          </a:xfrm>
          <a:prstGeom prst="rect">
            <a:avLst/>
          </a:prstGeom>
        </p:spPr>
      </p:pic>
    </p:spTree>
    <p:extLst>
      <p:ext uri="{BB962C8B-B14F-4D97-AF65-F5344CB8AC3E}">
        <p14:creationId xmlns="" xmlns:p14="http://schemas.microsoft.com/office/powerpoint/2010/main" val="33304200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18415" y="679978"/>
            <a:ext cx="8454390" cy="3904980"/>
          </a:xfrm>
          <a:prstGeom prst="rect">
            <a:avLst/>
          </a:prstGeom>
        </p:spPr>
        <p:txBody>
          <a:bodyPr vert="horz" wrap="square" lIns="0" tIns="9525" rIns="0" bIns="0" rtlCol="0">
            <a:spAutoFit/>
          </a:bodyPr>
          <a:lstStyle/>
          <a:p>
            <a:pPr marR="425291" algn="ctr">
              <a:spcBef>
                <a:spcPts val="75"/>
              </a:spcBef>
              <a:buClrTx/>
            </a:pPr>
            <a:r>
              <a:rPr sz="1800" b="1" kern="1200" spc="-26" dirty="0">
                <a:solidFill>
                  <a:srgbClr val="001F5F"/>
                </a:solidFill>
                <a:ea typeface="+mn-ea"/>
              </a:rPr>
              <a:t>Текст</a:t>
            </a:r>
            <a:r>
              <a:rPr sz="1800" b="1" kern="1200" spc="-23" dirty="0">
                <a:solidFill>
                  <a:srgbClr val="001F5F"/>
                </a:solidFill>
                <a:ea typeface="+mn-ea"/>
              </a:rPr>
              <a:t> </a:t>
            </a:r>
            <a:r>
              <a:rPr sz="1800" b="1" kern="1200" dirty="0">
                <a:solidFill>
                  <a:srgbClr val="001F5F"/>
                </a:solidFill>
                <a:ea typeface="+mn-ea"/>
              </a:rPr>
              <a:t>–</a:t>
            </a:r>
            <a:r>
              <a:rPr sz="1800" b="1" kern="1200" spc="-26" dirty="0">
                <a:solidFill>
                  <a:srgbClr val="001F5F"/>
                </a:solidFill>
                <a:ea typeface="+mn-ea"/>
              </a:rPr>
              <a:t> </a:t>
            </a:r>
            <a:r>
              <a:rPr sz="1800" b="1" kern="1200" dirty="0">
                <a:solidFill>
                  <a:srgbClr val="001F5F"/>
                </a:solidFill>
                <a:ea typeface="+mn-ea"/>
              </a:rPr>
              <a:t>5</a:t>
            </a:r>
            <a:r>
              <a:rPr sz="1800" b="1" kern="1200" spc="-26" dirty="0">
                <a:solidFill>
                  <a:srgbClr val="001F5F"/>
                </a:solidFill>
                <a:ea typeface="+mn-ea"/>
              </a:rPr>
              <a:t> </a:t>
            </a:r>
            <a:r>
              <a:rPr sz="1800" b="1" kern="1200" dirty="0">
                <a:solidFill>
                  <a:srgbClr val="001F5F"/>
                </a:solidFill>
                <a:ea typeface="+mn-ea"/>
              </a:rPr>
              <a:t>класс</a:t>
            </a:r>
            <a:endParaRPr sz="1800" kern="1200">
              <a:solidFill>
                <a:prstClr val="black"/>
              </a:solidFill>
              <a:ea typeface="+mn-ea"/>
            </a:endParaRPr>
          </a:p>
          <a:p>
            <a:pPr>
              <a:spcBef>
                <a:spcPts val="15"/>
              </a:spcBef>
              <a:buClrTx/>
            </a:pPr>
            <a:endParaRPr sz="1875" kern="1200">
              <a:solidFill>
                <a:prstClr val="black"/>
              </a:solidFill>
              <a:ea typeface="+mn-ea"/>
            </a:endParaRPr>
          </a:p>
          <a:p>
            <a:pPr marL="9525">
              <a:buClrTx/>
            </a:pPr>
            <a:r>
              <a:rPr sz="1350" kern="1200" spc="-34" dirty="0">
                <a:solidFill>
                  <a:prstClr val="black"/>
                </a:solidFill>
                <a:latin typeface="Microsoft Sans Serif"/>
                <a:ea typeface="+mn-ea"/>
                <a:cs typeface="Microsoft Sans Serif"/>
              </a:rPr>
              <a:t>Текст</a:t>
            </a:r>
            <a:r>
              <a:rPr sz="1350" kern="1200" spc="15" dirty="0">
                <a:solidFill>
                  <a:prstClr val="black"/>
                </a:solidFill>
                <a:latin typeface="Microsoft Sans Serif"/>
                <a:ea typeface="+mn-ea"/>
                <a:cs typeface="Microsoft Sans Serif"/>
              </a:rPr>
              <a:t> </a:t>
            </a:r>
            <a:r>
              <a:rPr sz="1350" kern="1200" spc="-4" dirty="0">
                <a:solidFill>
                  <a:prstClr val="black"/>
                </a:solidFill>
                <a:latin typeface="Microsoft Sans Serif"/>
                <a:ea typeface="+mn-ea"/>
                <a:cs typeface="Microsoft Sans Serif"/>
              </a:rPr>
              <a:t>и</a:t>
            </a:r>
            <a:r>
              <a:rPr sz="1350" kern="1200" spc="11" dirty="0">
                <a:solidFill>
                  <a:prstClr val="black"/>
                </a:solidFill>
                <a:latin typeface="Microsoft Sans Serif"/>
                <a:ea typeface="+mn-ea"/>
                <a:cs typeface="Microsoft Sans Serif"/>
              </a:rPr>
              <a:t> </a:t>
            </a:r>
            <a:r>
              <a:rPr sz="1350" kern="1200" spc="-23" dirty="0">
                <a:solidFill>
                  <a:prstClr val="black"/>
                </a:solidFill>
                <a:latin typeface="Microsoft Sans Serif"/>
                <a:ea typeface="+mn-ea"/>
                <a:cs typeface="Microsoft Sans Serif"/>
              </a:rPr>
              <a:t>его</a:t>
            </a:r>
            <a:r>
              <a:rPr sz="1350" kern="1200" spc="19" dirty="0">
                <a:solidFill>
                  <a:prstClr val="black"/>
                </a:solidFill>
                <a:latin typeface="Microsoft Sans Serif"/>
                <a:ea typeface="+mn-ea"/>
                <a:cs typeface="Microsoft Sans Serif"/>
              </a:rPr>
              <a:t> </a:t>
            </a:r>
            <a:r>
              <a:rPr sz="1350" kern="1200" spc="-4" dirty="0">
                <a:solidFill>
                  <a:prstClr val="black"/>
                </a:solidFill>
                <a:latin typeface="Microsoft Sans Serif"/>
                <a:ea typeface="+mn-ea"/>
                <a:cs typeface="Microsoft Sans Serif"/>
              </a:rPr>
              <a:t>основные</a:t>
            </a:r>
            <a:r>
              <a:rPr sz="1350" kern="1200" spc="26" dirty="0">
                <a:solidFill>
                  <a:prstClr val="black"/>
                </a:solidFill>
                <a:latin typeface="Microsoft Sans Serif"/>
                <a:ea typeface="+mn-ea"/>
                <a:cs typeface="Microsoft Sans Serif"/>
              </a:rPr>
              <a:t> </a:t>
            </a:r>
            <a:r>
              <a:rPr sz="1350" kern="1200" spc="-23" dirty="0">
                <a:solidFill>
                  <a:prstClr val="black"/>
                </a:solidFill>
                <a:latin typeface="Microsoft Sans Serif"/>
                <a:ea typeface="+mn-ea"/>
                <a:cs typeface="Microsoft Sans Serif"/>
              </a:rPr>
              <a:t>признаки.</a:t>
            </a:r>
            <a:r>
              <a:rPr sz="1350" kern="1200" spc="4" dirty="0">
                <a:solidFill>
                  <a:prstClr val="black"/>
                </a:solidFill>
                <a:latin typeface="Microsoft Sans Serif"/>
                <a:ea typeface="+mn-ea"/>
                <a:cs typeface="Microsoft Sans Serif"/>
              </a:rPr>
              <a:t> </a:t>
            </a:r>
            <a:r>
              <a:rPr sz="1350" b="1" kern="1200" dirty="0">
                <a:solidFill>
                  <a:srgbClr val="C00000"/>
                </a:solidFill>
                <a:ea typeface="+mn-ea"/>
              </a:rPr>
              <a:t>5-1-</a:t>
            </a:r>
            <a:r>
              <a:rPr sz="1350" b="1" kern="1200" spc="-8" dirty="0">
                <a:solidFill>
                  <a:srgbClr val="C00000"/>
                </a:solidFill>
                <a:ea typeface="+mn-ea"/>
              </a:rPr>
              <a:t> </a:t>
            </a:r>
            <a:r>
              <a:rPr sz="1350" b="1" kern="1200" dirty="0">
                <a:solidFill>
                  <a:srgbClr val="C00000"/>
                </a:solidFill>
                <a:ea typeface="+mn-ea"/>
              </a:rPr>
              <a:t>§</a:t>
            </a:r>
            <a:r>
              <a:rPr sz="1350" b="1" kern="1200" spc="-4" dirty="0">
                <a:solidFill>
                  <a:srgbClr val="C00000"/>
                </a:solidFill>
                <a:ea typeface="+mn-ea"/>
              </a:rPr>
              <a:t> </a:t>
            </a:r>
            <a:r>
              <a:rPr sz="1350" b="1" kern="1200" dirty="0">
                <a:solidFill>
                  <a:srgbClr val="C00000"/>
                </a:solidFill>
                <a:ea typeface="+mn-ea"/>
              </a:rPr>
              <a:t>7</a:t>
            </a:r>
            <a:endParaRPr sz="1350" kern="1200">
              <a:solidFill>
                <a:prstClr val="black"/>
              </a:solidFill>
              <a:ea typeface="+mn-ea"/>
            </a:endParaRPr>
          </a:p>
          <a:p>
            <a:pPr marL="9525">
              <a:buClrTx/>
            </a:pPr>
            <a:r>
              <a:rPr sz="1350" kern="1200" spc="-30" dirty="0">
                <a:solidFill>
                  <a:prstClr val="black"/>
                </a:solidFill>
                <a:latin typeface="Microsoft Sans Serif"/>
                <a:ea typeface="+mn-ea"/>
                <a:cs typeface="Microsoft Sans Serif"/>
              </a:rPr>
              <a:t>Тема</a:t>
            </a:r>
            <a:r>
              <a:rPr sz="1350" kern="1200" spc="19" dirty="0">
                <a:solidFill>
                  <a:prstClr val="black"/>
                </a:solidFill>
                <a:latin typeface="Microsoft Sans Serif"/>
                <a:ea typeface="+mn-ea"/>
                <a:cs typeface="Microsoft Sans Serif"/>
              </a:rPr>
              <a:t> </a:t>
            </a:r>
            <a:r>
              <a:rPr sz="1350" kern="1200" spc="-4" dirty="0">
                <a:solidFill>
                  <a:prstClr val="black"/>
                </a:solidFill>
                <a:latin typeface="Microsoft Sans Serif"/>
                <a:ea typeface="+mn-ea"/>
                <a:cs typeface="Microsoft Sans Serif"/>
              </a:rPr>
              <a:t>и</a:t>
            </a:r>
            <a:r>
              <a:rPr sz="1350" kern="1200" spc="15" dirty="0">
                <a:solidFill>
                  <a:prstClr val="black"/>
                </a:solidFill>
                <a:latin typeface="Microsoft Sans Serif"/>
                <a:ea typeface="+mn-ea"/>
                <a:cs typeface="Microsoft Sans Serif"/>
              </a:rPr>
              <a:t> </a:t>
            </a:r>
            <a:r>
              <a:rPr sz="1350" kern="1200" spc="-11" dirty="0">
                <a:solidFill>
                  <a:prstClr val="black"/>
                </a:solidFill>
                <a:latin typeface="Microsoft Sans Serif"/>
                <a:ea typeface="+mn-ea"/>
                <a:cs typeface="Microsoft Sans Serif"/>
              </a:rPr>
              <a:t>главная</a:t>
            </a:r>
            <a:r>
              <a:rPr sz="1350" kern="1200" spc="41" dirty="0">
                <a:solidFill>
                  <a:prstClr val="black"/>
                </a:solidFill>
                <a:latin typeface="Microsoft Sans Serif"/>
                <a:ea typeface="+mn-ea"/>
                <a:cs typeface="Microsoft Sans Serif"/>
              </a:rPr>
              <a:t> </a:t>
            </a:r>
            <a:r>
              <a:rPr sz="1350" kern="1200" spc="-8" dirty="0">
                <a:solidFill>
                  <a:prstClr val="black"/>
                </a:solidFill>
                <a:latin typeface="Microsoft Sans Serif"/>
                <a:ea typeface="+mn-ea"/>
                <a:cs typeface="Microsoft Sans Serif"/>
              </a:rPr>
              <a:t>мысль</a:t>
            </a:r>
            <a:r>
              <a:rPr sz="1350" kern="1200" spc="19" dirty="0">
                <a:solidFill>
                  <a:prstClr val="black"/>
                </a:solidFill>
                <a:latin typeface="Microsoft Sans Serif"/>
                <a:ea typeface="+mn-ea"/>
                <a:cs typeface="Microsoft Sans Serif"/>
              </a:rPr>
              <a:t> </a:t>
            </a:r>
            <a:r>
              <a:rPr sz="1350" kern="1200" spc="-19" dirty="0">
                <a:solidFill>
                  <a:prstClr val="black"/>
                </a:solidFill>
                <a:latin typeface="Microsoft Sans Serif"/>
                <a:ea typeface="+mn-ea"/>
                <a:cs typeface="Microsoft Sans Serif"/>
              </a:rPr>
              <a:t>текста.</a:t>
            </a:r>
            <a:r>
              <a:rPr sz="1350" kern="1200" spc="23" dirty="0">
                <a:solidFill>
                  <a:prstClr val="black"/>
                </a:solidFill>
                <a:latin typeface="Microsoft Sans Serif"/>
                <a:ea typeface="+mn-ea"/>
                <a:cs typeface="Microsoft Sans Serif"/>
              </a:rPr>
              <a:t> </a:t>
            </a:r>
            <a:r>
              <a:rPr sz="1350" kern="1200" spc="-23" dirty="0">
                <a:solidFill>
                  <a:prstClr val="black"/>
                </a:solidFill>
                <a:latin typeface="Microsoft Sans Serif"/>
                <a:ea typeface="+mn-ea"/>
                <a:cs typeface="Microsoft Sans Serif"/>
              </a:rPr>
              <a:t>Микротема</a:t>
            </a:r>
            <a:r>
              <a:rPr sz="1350" kern="1200" spc="15" dirty="0">
                <a:solidFill>
                  <a:prstClr val="black"/>
                </a:solidFill>
                <a:latin typeface="Microsoft Sans Serif"/>
                <a:ea typeface="+mn-ea"/>
                <a:cs typeface="Microsoft Sans Serif"/>
              </a:rPr>
              <a:t> </a:t>
            </a:r>
            <a:r>
              <a:rPr sz="1350" kern="1200" spc="-19" dirty="0">
                <a:solidFill>
                  <a:prstClr val="black"/>
                </a:solidFill>
                <a:latin typeface="Microsoft Sans Serif"/>
                <a:ea typeface="+mn-ea"/>
                <a:cs typeface="Microsoft Sans Serif"/>
              </a:rPr>
              <a:t>текста.</a:t>
            </a:r>
            <a:r>
              <a:rPr sz="1350" kern="1200" spc="23" dirty="0">
                <a:solidFill>
                  <a:prstClr val="black"/>
                </a:solidFill>
                <a:latin typeface="Microsoft Sans Serif"/>
                <a:ea typeface="+mn-ea"/>
                <a:cs typeface="Microsoft Sans Serif"/>
              </a:rPr>
              <a:t> </a:t>
            </a:r>
            <a:r>
              <a:rPr sz="1350" kern="1200" spc="-19" dirty="0">
                <a:solidFill>
                  <a:prstClr val="black"/>
                </a:solidFill>
                <a:latin typeface="Microsoft Sans Serif"/>
                <a:ea typeface="+mn-ea"/>
                <a:cs typeface="Microsoft Sans Serif"/>
              </a:rPr>
              <a:t>Ключевые</a:t>
            </a:r>
            <a:r>
              <a:rPr sz="1350" kern="1200" spc="26" dirty="0">
                <a:solidFill>
                  <a:prstClr val="black"/>
                </a:solidFill>
                <a:latin typeface="Microsoft Sans Serif"/>
                <a:ea typeface="+mn-ea"/>
                <a:cs typeface="Microsoft Sans Serif"/>
              </a:rPr>
              <a:t> </a:t>
            </a:r>
            <a:r>
              <a:rPr sz="1350" kern="1200" dirty="0">
                <a:solidFill>
                  <a:prstClr val="black"/>
                </a:solidFill>
                <a:latin typeface="Microsoft Sans Serif"/>
                <a:ea typeface="+mn-ea"/>
                <a:cs typeface="Microsoft Sans Serif"/>
              </a:rPr>
              <a:t>слова</a:t>
            </a:r>
            <a:r>
              <a:rPr sz="1350" b="1" kern="1200" dirty="0">
                <a:solidFill>
                  <a:srgbClr val="C00000"/>
                </a:solidFill>
                <a:ea typeface="+mn-ea"/>
              </a:rPr>
              <a:t>.</a:t>
            </a:r>
            <a:r>
              <a:rPr sz="1350" b="1" kern="1200" spc="8" dirty="0">
                <a:solidFill>
                  <a:srgbClr val="C00000"/>
                </a:solidFill>
                <a:ea typeface="+mn-ea"/>
              </a:rPr>
              <a:t> </a:t>
            </a:r>
            <a:r>
              <a:rPr sz="1350" b="1" kern="1200" spc="-4" dirty="0">
                <a:solidFill>
                  <a:srgbClr val="C00000"/>
                </a:solidFill>
                <a:ea typeface="+mn-ea"/>
              </a:rPr>
              <a:t>5-1-§</a:t>
            </a:r>
            <a:r>
              <a:rPr sz="1350" b="1" kern="1200" spc="4" dirty="0">
                <a:solidFill>
                  <a:srgbClr val="C00000"/>
                </a:solidFill>
                <a:ea typeface="+mn-ea"/>
              </a:rPr>
              <a:t> </a:t>
            </a:r>
            <a:r>
              <a:rPr sz="1350" b="1" kern="1200" dirty="0">
                <a:solidFill>
                  <a:srgbClr val="C00000"/>
                </a:solidFill>
                <a:ea typeface="+mn-ea"/>
              </a:rPr>
              <a:t>8</a:t>
            </a:r>
            <a:endParaRPr sz="1350" kern="1200">
              <a:solidFill>
                <a:prstClr val="black"/>
              </a:solidFill>
              <a:ea typeface="+mn-ea"/>
            </a:endParaRPr>
          </a:p>
          <a:p>
            <a:pPr marL="9525">
              <a:buClrTx/>
            </a:pPr>
            <a:r>
              <a:rPr sz="1350" kern="1200" spc="-11" dirty="0">
                <a:solidFill>
                  <a:prstClr val="black"/>
                </a:solidFill>
                <a:latin typeface="Microsoft Sans Serif"/>
                <a:ea typeface="+mn-ea"/>
                <a:cs typeface="Microsoft Sans Serif"/>
              </a:rPr>
              <a:t>Функционально-смысловые</a:t>
            </a:r>
            <a:r>
              <a:rPr sz="1350" kern="1200" spc="26" dirty="0">
                <a:solidFill>
                  <a:prstClr val="black"/>
                </a:solidFill>
                <a:latin typeface="Microsoft Sans Serif"/>
                <a:ea typeface="+mn-ea"/>
                <a:cs typeface="Microsoft Sans Serif"/>
              </a:rPr>
              <a:t> </a:t>
            </a:r>
            <a:r>
              <a:rPr sz="1350" kern="1200" spc="-8" dirty="0">
                <a:solidFill>
                  <a:prstClr val="black"/>
                </a:solidFill>
                <a:latin typeface="Microsoft Sans Serif"/>
                <a:ea typeface="+mn-ea"/>
                <a:cs typeface="Microsoft Sans Serif"/>
              </a:rPr>
              <a:t>типы</a:t>
            </a:r>
            <a:r>
              <a:rPr sz="1350" kern="1200" spc="26" dirty="0">
                <a:solidFill>
                  <a:prstClr val="black"/>
                </a:solidFill>
                <a:latin typeface="Microsoft Sans Serif"/>
                <a:ea typeface="+mn-ea"/>
                <a:cs typeface="Microsoft Sans Serif"/>
              </a:rPr>
              <a:t> </a:t>
            </a:r>
            <a:r>
              <a:rPr sz="1350" kern="1200" spc="-15" dirty="0">
                <a:solidFill>
                  <a:prstClr val="black"/>
                </a:solidFill>
                <a:latin typeface="Microsoft Sans Serif"/>
                <a:ea typeface="+mn-ea"/>
                <a:cs typeface="Microsoft Sans Serif"/>
              </a:rPr>
              <a:t>речи:</a:t>
            </a:r>
            <a:r>
              <a:rPr sz="1350" kern="1200" spc="15" dirty="0">
                <a:solidFill>
                  <a:prstClr val="black"/>
                </a:solidFill>
                <a:latin typeface="Microsoft Sans Serif"/>
                <a:ea typeface="+mn-ea"/>
                <a:cs typeface="Microsoft Sans Serif"/>
              </a:rPr>
              <a:t> </a:t>
            </a:r>
            <a:r>
              <a:rPr sz="1350" kern="1200" spc="-4" dirty="0">
                <a:solidFill>
                  <a:prstClr val="black"/>
                </a:solidFill>
                <a:latin typeface="Microsoft Sans Serif"/>
                <a:ea typeface="+mn-ea"/>
                <a:cs typeface="Microsoft Sans Serif"/>
              </a:rPr>
              <a:t>описание,</a:t>
            </a:r>
            <a:r>
              <a:rPr sz="1350" kern="1200" spc="8" dirty="0">
                <a:solidFill>
                  <a:prstClr val="black"/>
                </a:solidFill>
                <a:latin typeface="Microsoft Sans Serif"/>
                <a:ea typeface="+mn-ea"/>
                <a:cs typeface="Microsoft Sans Serif"/>
              </a:rPr>
              <a:t> </a:t>
            </a:r>
            <a:r>
              <a:rPr sz="1350" kern="1200" spc="-8" dirty="0">
                <a:solidFill>
                  <a:prstClr val="black"/>
                </a:solidFill>
                <a:latin typeface="Microsoft Sans Serif"/>
                <a:ea typeface="+mn-ea"/>
                <a:cs typeface="Microsoft Sans Serif"/>
              </a:rPr>
              <a:t>повествование,</a:t>
            </a:r>
            <a:r>
              <a:rPr sz="1350" kern="1200" spc="26" dirty="0">
                <a:solidFill>
                  <a:prstClr val="black"/>
                </a:solidFill>
                <a:latin typeface="Microsoft Sans Serif"/>
                <a:ea typeface="+mn-ea"/>
                <a:cs typeface="Microsoft Sans Serif"/>
              </a:rPr>
              <a:t> </a:t>
            </a:r>
            <a:r>
              <a:rPr sz="1350" kern="1200" spc="-8" dirty="0">
                <a:solidFill>
                  <a:prstClr val="black"/>
                </a:solidFill>
                <a:latin typeface="Microsoft Sans Serif"/>
                <a:ea typeface="+mn-ea"/>
                <a:cs typeface="Microsoft Sans Serif"/>
              </a:rPr>
              <a:t>рассуждение;</a:t>
            </a:r>
            <a:r>
              <a:rPr sz="1350" kern="1200" spc="11" dirty="0">
                <a:solidFill>
                  <a:prstClr val="black"/>
                </a:solidFill>
                <a:latin typeface="Microsoft Sans Serif"/>
                <a:ea typeface="+mn-ea"/>
                <a:cs typeface="Microsoft Sans Serif"/>
              </a:rPr>
              <a:t> </a:t>
            </a:r>
            <a:r>
              <a:rPr sz="1350" kern="1200" spc="-4" dirty="0">
                <a:solidFill>
                  <a:prstClr val="black"/>
                </a:solidFill>
                <a:latin typeface="Microsoft Sans Serif"/>
                <a:ea typeface="+mn-ea"/>
                <a:cs typeface="Microsoft Sans Serif"/>
              </a:rPr>
              <a:t>их</a:t>
            </a:r>
            <a:r>
              <a:rPr sz="1350" kern="1200" spc="15" dirty="0">
                <a:solidFill>
                  <a:prstClr val="black"/>
                </a:solidFill>
                <a:latin typeface="Microsoft Sans Serif"/>
                <a:ea typeface="+mn-ea"/>
                <a:cs typeface="Microsoft Sans Serif"/>
              </a:rPr>
              <a:t> </a:t>
            </a:r>
            <a:r>
              <a:rPr sz="1350" kern="1200" spc="-4" dirty="0">
                <a:solidFill>
                  <a:prstClr val="black"/>
                </a:solidFill>
                <a:latin typeface="Microsoft Sans Serif"/>
                <a:ea typeface="+mn-ea"/>
                <a:cs typeface="Microsoft Sans Serif"/>
              </a:rPr>
              <a:t>особенности</a:t>
            </a:r>
            <a:r>
              <a:rPr sz="1350" b="1" kern="1200" spc="-4" dirty="0">
                <a:solidFill>
                  <a:srgbClr val="C00000"/>
                </a:solidFill>
                <a:ea typeface="+mn-ea"/>
              </a:rPr>
              <a:t>.5-1-</a:t>
            </a:r>
            <a:endParaRPr sz="1350" kern="1200">
              <a:solidFill>
                <a:prstClr val="black"/>
              </a:solidFill>
              <a:ea typeface="+mn-ea"/>
            </a:endParaRPr>
          </a:p>
          <a:p>
            <a:pPr marL="10001">
              <a:buClrTx/>
            </a:pPr>
            <a:r>
              <a:rPr sz="1350" b="1" kern="1200" dirty="0">
                <a:solidFill>
                  <a:srgbClr val="C00000"/>
                </a:solidFill>
                <a:ea typeface="+mn-ea"/>
              </a:rPr>
              <a:t>§</a:t>
            </a:r>
            <a:r>
              <a:rPr sz="1350" b="1" kern="1200" spc="-41" dirty="0">
                <a:solidFill>
                  <a:srgbClr val="C00000"/>
                </a:solidFill>
                <a:ea typeface="+mn-ea"/>
              </a:rPr>
              <a:t> </a:t>
            </a:r>
            <a:r>
              <a:rPr sz="1350" b="1" kern="1200" dirty="0">
                <a:solidFill>
                  <a:srgbClr val="C00000"/>
                </a:solidFill>
                <a:ea typeface="+mn-ea"/>
              </a:rPr>
              <a:t>10</a:t>
            </a:r>
            <a:r>
              <a:rPr sz="1350" kern="1200" dirty="0">
                <a:solidFill>
                  <a:prstClr val="black"/>
                </a:solidFill>
                <a:latin typeface="Microsoft Sans Serif"/>
                <a:ea typeface="+mn-ea"/>
                <a:cs typeface="Microsoft Sans Serif"/>
              </a:rPr>
              <a:t>,</a:t>
            </a:r>
            <a:endParaRPr sz="1350" kern="1200">
              <a:solidFill>
                <a:prstClr val="black"/>
              </a:solidFill>
              <a:latin typeface="Microsoft Sans Serif"/>
              <a:ea typeface="+mn-ea"/>
              <a:cs typeface="Microsoft Sans Serif"/>
            </a:endParaRPr>
          </a:p>
          <a:p>
            <a:pPr marL="9525" marR="232410">
              <a:buClrTx/>
              <a:tabLst>
                <a:tab pos="1292066" algn="l"/>
              </a:tabLst>
            </a:pPr>
            <a:r>
              <a:rPr sz="1350" kern="1200" spc="-23" dirty="0">
                <a:solidFill>
                  <a:prstClr val="black"/>
                </a:solidFill>
                <a:latin typeface="Microsoft Sans Serif"/>
                <a:ea typeface="+mn-ea"/>
                <a:cs typeface="Microsoft Sans Serif"/>
              </a:rPr>
              <a:t>Композиционная</a:t>
            </a:r>
            <a:r>
              <a:rPr sz="1350" kern="1200" spc="8" dirty="0">
                <a:solidFill>
                  <a:prstClr val="black"/>
                </a:solidFill>
                <a:latin typeface="Microsoft Sans Serif"/>
                <a:ea typeface="+mn-ea"/>
                <a:cs typeface="Microsoft Sans Serif"/>
              </a:rPr>
              <a:t> </a:t>
            </a:r>
            <a:r>
              <a:rPr sz="1350" kern="1200" spc="-11" dirty="0">
                <a:solidFill>
                  <a:prstClr val="black"/>
                </a:solidFill>
                <a:latin typeface="Microsoft Sans Serif"/>
                <a:ea typeface="+mn-ea"/>
                <a:cs typeface="Microsoft Sans Serif"/>
              </a:rPr>
              <a:t>структура</a:t>
            </a:r>
            <a:r>
              <a:rPr sz="1350" kern="1200" spc="26" dirty="0">
                <a:solidFill>
                  <a:prstClr val="black"/>
                </a:solidFill>
                <a:latin typeface="Microsoft Sans Serif"/>
                <a:ea typeface="+mn-ea"/>
                <a:cs typeface="Microsoft Sans Serif"/>
              </a:rPr>
              <a:t> </a:t>
            </a:r>
            <a:r>
              <a:rPr sz="1350" kern="1200" spc="-19" dirty="0">
                <a:solidFill>
                  <a:prstClr val="black"/>
                </a:solidFill>
                <a:latin typeface="Microsoft Sans Serif"/>
                <a:ea typeface="+mn-ea"/>
                <a:cs typeface="Microsoft Sans Serif"/>
              </a:rPr>
              <a:t>текста.</a:t>
            </a:r>
            <a:r>
              <a:rPr sz="1350" kern="1200" spc="19" dirty="0">
                <a:solidFill>
                  <a:prstClr val="black"/>
                </a:solidFill>
                <a:latin typeface="Microsoft Sans Serif"/>
                <a:ea typeface="+mn-ea"/>
                <a:cs typeface="Microsoft Sans Serif"/>
              </a:rPr>
              <a:t> </a:t>
            </a:r>
            <a:r>
              <a:rPr sz="1350" kern="1200" spc="-23" dirty="0">
                <a:solidFill>
                  <a:prstClr val="black"/>
                </a:solidFill>
                <a:latin typeface="Microsoft Sans Serif"/>
                <a:ea typeface="+mn-ea"/>
                <a:cs typeface="Microsoft Sans Serif"/>
              </a:rPr>
              <a:t>Абзац</a:t>
            </a:r>
            <a:r>
              <a:rPr sz="1350" kern="1200" spc="11" dirty="0">
                <a:solidFill>
                  <a:prstClr val="black"/>
                </a:solidFill>
                <a:latin typeface="Microsoft Sans Serif"/>
                <a:ea typeface="+mn-ea"/>
                <a:cs typeface="Microsoft Sans Serif"/>
              </a:rPr>
              <a:t> </a:t>
            </a:r>
            <a:r>
              <a:rPr sz="1350" kern="1200" spc="-49" dirty="0">
                <a:solidFill>
                  <a:prstClr val="black"/>
                </a:solidFill>
                <a:latin typeface="Microsoft Sans Serif"/>
                <a:ea typeface="+mn-ea"/>
                <a:cs typeface="Microsoft Sans Serif"/>
              </a:rPr>
              <a:t>как</a:t>
            </a:r>
            <a:r>
              <a:rPr sz="1350" kern="1200" spc="15" dirty="0">
                <a:solidFill>
                  <a:prstClr val="black"/>
                </a:solidFill>
                <a:latin typeface="Microsoft Sans Serif"/>
                <a:ea typeface="+mn-ea"/>
                <a:cs typeface="Microsoft Sans Serif"/>
              </a:rPr>
              <a:t> </a:t>
            </a:r>
            <a:r>
              <a:rPr sz="1350" kern="1200" spc="-8" dirty="0">
                <a:solidFill>
                  <a:prstClr val="black"/>
                </a:solidFill>
                <a:latin typeface="Microsoft Sans Serif"/>
                <a:ea typeface="+mn-ea"/>
                <a:cs typeface="Microsoft Sans Serif"/>
              </a:rPr>
              <a:t>средство</a:t>
            </a:r>
            <a:r>
              <a:rPr sz="1350" kern="1200" spc="26" dirty="0">
                <a:solidFill>
                  <a:prstClr val="black"/>
                </a:solidFill>
                <a:latin typeface="Microsoft Sans Serif"/>
                <a:ea typeface="+mn-ea"/>
                <a:cs typeface="Microsoft Sans Serif"/>
              </a:rPr>
              <a:t> </a:t>
            </a:r>
            <a:r>
              <a:rPr sz="1350" kern="1200" spc="-4" dirty="0">
                <a:solidFill>
                  <a:prstClr val="black"/>
                </a:solidFill>
                <a:latin typeface="Microsoft Sans Serif"/>
                <a:ea typeface="+mn-ea"/>
                <a:cs typeface="Microsoft Sans Serif"/>
              </a:rPr>
              <a:t>членения</a:t>
            </a:r>
            <a:r>
              <a:rPr sz="1350" kern="1200" spc="23" dirty="0">
                <a:solidFill>
                  <a:prstClr val="black"/>
                </a:solidFill>
                <a:latin typeface="Microsoft Sans Serif"/>
                <a:ea typeface="+mn-ea"/>
                <a:cs typeface="Microsoft Sans Serif"/>
              </a:rPr>
              <a:t> </a:t>
            </a:r>
            <a:r>
              <a:rPr sz="1350" kern="1200" spc="-19" dirty="0">
                <a:solidFill>
                  <a:prstClr val="black"/>
                </a:solidFill>
                <a:latin typeface="Microsoft Sans Serif"/>
                <a:ea typeface="+mn-ea"/>
                <a:cs typeface="Microsoft Sans Serif"/>
              </a:rPr>
              <a:t>текста</a:t>
            </a:r>
            <a:r>
              <a:rPr sz="1350" kern="1200" spc="23" dirty="0">
                <a:solidFill>
                  <a:prstClr val="black"/>
                </a:solidFill>
                <a:latin typeface="Microsoft Sans Serif"/>
                <a:ea typeface="+mn-ea"/>
                <a:cs typeface="Microsoft Sans Serif"/>
              </a:rPr>
              <a:t> </a:t>
            </a:r>
            <a:r>
              <a:rPr sz="1350" kern="1200" spc="-4" dirty="0">
                <a:solidFill>
                  <a:prstClr val="black"/>
                </a:solidFill>
                <a:latin typeface="Microsoft Sans Serif"/>
                <a:ea typeface="+mn-ea"/>
                <a:cs typeface="Microsoft Sans Serif"/>
              </a:rPr>
              <a:t>на</a:t>
            </a:r>
            <a:r>
              <a:rPr sz="1350" kern="1200" spc="23" dirty="0">
                <a:solidFill>
                  <a:prstClr val="black"/>
                </a:solidFill>
                <a:latin typeface="Microsoft Sans Serif"/>
                <a:ea typeface="+mn-ea"/>
                <a:cs typeface="Microsoft Sans Serif"/>
              </a:rPr>
              <a:t> </a:t>
            </a:r>
            <a:r>
              <a:rPr sz="1350" kern="1200" spc="-11" dirty="0">
                <a:solidFill>
                  <a:prstClr val="black"/>
                </a:solidFill>
                <a:latin typeface="Microsoft Sans Serif"/>
                <a:ea typeface="+mn-ea"/>
                <a:cs typeface="Microsoft Sans Serif"/>
              </a:rPr>
              <a:t>композиционно-смысловые </a:t>
            </a:r>
            <a:r>
              <a:rPr sz="1350" kern="1200" spc="-344" dirty="0">
                <a:solidFill>
                  <a:prstClr val="black"/>
                </a:solidFill>
                <a:latin typeface="Microsoft Sans Serif"/>
                <a:ea typeface="+mn-ea"/>
                <a:cs typeface="Microsoft Sans Serif"/>
              </a:rPr>
              <a:t> </a:t>
            </a:r>
            <a:r>
              <a:rPr sz="1350" kern="1200" spc="-4" dirty="0">
                <a:solidFill>
                  <a:prstClr val="black"/>
                </a:solidFill>
                <a:latin typeface="Microsoft Sans Serif"/>
                <a:ea typeface="+mn-ea"/>
                <a:cs typeface="Microsoft Sans Serif"/>
              </a:rPr>
              <a:t>части</a:t>
            </a:r>
            <a:r>
              <a:rPr sz="1350" b="1" kern="1200" spc="-4" dirty="0">
                <a:solidFill>
                  <a:srgbClr val="C00000"/>
                </a:solidFill>
                <a:ea typeface="+mn-ea"/>
              </a:rPr>
              <a:t>.5-1-</a:t>
            </a:r>
            <a:r>
              <a:rPr sz="1350" b="1" kern="1200" spc="-8" dirty="0">
                <a:solidFill>
                  <a:srgbClr val="C00000"/>
                </a:solidFill>
                <a:ea typeface="+mn-ea"/>
              </a:rPr>
              <a:t> </a:t>
            </a:r>
            <a:r>
              <a:rPr sz="1350" b="1" kern="1200" dirty="0">
                <a:solidFill>
                  <a:srgbClr val="C00000"/>
                </a:solidFill>
                <a:ea typeface="+mn-ea"/>
              </a:rPr>
              <a:t>§</a:t>
            </a:r>
            <a:r>
              <a:rPr sz="1350" b="1" kern="1200" spc="-4" dirty="0">
                <a:solidFill>
                  <a:srgbClr val="C00000"/>
                </a:solidFill>
                <a:ea typeface="+mn-ea"/>
              </a:rPr>
              <a:t> </a:t>
            </a:r>
            <a:r>
              <a:rPr sz="1350" b="1" kern="1200" dirty="0">
                <a:solidFill>
                  <a:srgbClr val="C00000"/>
                </a:solidFill>
                <a:ea typeface="+mn-ea"/>
              </a:rPr>
              <a:t>8;	6</a:t>
            </a:r>
            <a:r>
              <a:rPr sz="1350" b="1" kern="1200" spc="-4" dirty="0">
                <a:solidFill>
                  <a:srgbClr val="C00000"/>
                </a:solidFill>
                <a:ea typeface="+mn-ea"/>
              </a:rPr>
              <a:t> </a:t>
            </a:r>
            <a:r>
              <a:rPr sz="1350" b="1" kern="1200" dirty="0">
                <a:solidFill>
                  <a:srgbClr val="C00000"/>
                </a:solidFill>
                <a:ea typeface="+mn-ea"/>
              </a:rPr>
              <a:t>класс</a:t>
            </a:r>
            <a:r>
              <a:rPr sz="1350" b="1" kern="1200" spc="-15" dirty="0">
                <a:solidFill>
                  <a:srgbClr val="C00000"/>
                </a:solidFill>
                <a:ea typeface="+mn-ea"/>
              </a:rPr>
              <a:t> </a:t>
            </a:r>
            <a:r>
              <a:rPr sz="1350" b="1" kern="1200" dirty="0">
                <a:solidFill>
                  <a:srgbClr val="C00000"/>
                </a:solidFill>
                <a:ea typeface="+mn-ea"/>
              </a:rPr>
              <a:t>1</a:t>
            </a:r>
            <a:r>
              <a:rPr sz="1350" b="1" kern="1200" spc="-4" dirty="0">
                <a:solidFill>
                  <a:srgbClr val="C00000"/>
                </a:solidFill>
                <a:ea typeface="+mn-ea"/>
              </a:rPr>
              <a:t> часть</a:t>
            </a:r>
            <a:r>
              <a:rPr sz="1350" b="1" kern="1200" spc="8" dirty="0">
                <a:solidFill>
                  <a:srgbClr val="C00000"/>
                </a:solidFill>
                <a:ea typeface="+mn-ea"/>
              </a:rPr>
              <a:t> </a:t>
            </a:r>
            <a:r>
              <a:rPr sz="1350" b="1" kern="1200" dirty="0">
                <a:solidFill>
                  <a:srgbClr val="C00000"/>
                </a:solidFill>
                <a:ea typeface="+mn-ea"/>
              </a:rPr>
              <a:t>§</a:t>
            </a:r>
            <a:r>
              <a:rPr sz="1350" b="1" kern="1200" spc="-4" dirty="0">
                <a:solidFill>
                  <a:srgbClr val="C00000"/>
                </a:solidFill>
                <a:ea typeface="+mn-ea"/>
              </a:rPr>
              <a:t> </a:t>
            </a:r>
            <a:r>
              <a:rPr sz="1350" b="1" kern="1200" dirty="0">
                <a:solidFill>
                  <a:srgbClr val="C00000"/>
                </a:solidFill>
                <a:ea typeface="+mn-ea"/>
              </a:rPr>
              <a:t>2</a:t>
            </a:r>
            <a:endParaRPr sz="1350" kern="1200">
              <a:solidFill>
                <a:prstClr val="black"/>
              </a:solidFill>
              <a:ea typeface="+mn-ea"/>
            </a:endParaRPr>
          </a:p>
          <a:p>
            <a:pPr marL="9525" marR="3810">
              <a:buClrTx/>
            </a:pPr>
            <a:r>
              <a:rPr sz="1350" kern="1200" spc="-8" dirty="0">
                <a:solidFill>
                  <a:prstClr val="black"/>
                </a:solidFill>
                <a:latin typeface="Microsoft Sans Serif"/>
                <a:ea typeface="+mn-ea"/>
                <a:cs typeface="Microsoft Sans Serif"/>
              </a:rPr>
              <a:t>Средства</a:t>
            </a:r>
            <a:r>
              <a:rPr sz="1350" kern="1200" spc="23" dirty="0">
                <a:solidFill>
                  <a:prstClr val="black"/>
                </a:solidFill>
                <a:latin typeface="Microsoft Sans Serif"/>
                <a:ea typeface="+mn-ea"/>
                <a:cs typeface="Microsoft Sans Serif"/>
              </a:rPr>
              <a:t> </a:t>
            </a:r>
            <a:r>
              <a:rPr sz="1350" kern="1200" spc="-19" dirty="0">
                <a:solidFill>
                  <a:prstClr val="black"/>
                </a:solidFill>
                <a:latin typeface="Microsoft Sans Serif"/>
                <a:ea typeface="+mn-ea"/>
                <a:cs typeface="Microsoft Sans Serif"/>
              </a:rPr>
              <a:t>связи</a:t>
            </a:r>
            <a:r>
              <a:rPr sz="1350" kern="1200" spc="19" dirty="0">
                <a:solidFill>
                  <a:prstClr val="black"/>
                </a:solidFill>
                <a:latin typeface="Microsoft Sans Serif"/>
                <a:ea typeface="+mn-ea"/>
                <a:cs typeface="Microsoft Sans Serif"/>
              </a:rPr>
              <a:t> </a:t>
            </a:r>
            <a:r>
              <a:rPr sz="1350" kern="1200" spc="-11" dirty="0">
                <a:solidFill>
                  <a:prstClr val="black"/>
                </a:solidFill>
                <a:latin typeface="Microsoft Sans Serif"/>
                <a:ea typeface="+mn-ea"/>
                <a:cs typeface="Microsoft Sans Serif"/>
              </a:rPr>
              <a:t>предложений</a:t>
            </a:r>
            <a:r>
              <a:rPr sz="1350" kern="1200" spc="4" dirty="0">
                <a:solidFill>
                  <a:prstClr val="black"/>
                </a:solidFill>
                <a:latin typeface="Microsoft Sans Serif"/>
                <a:ea typeface="+mn-ea"/>
                <a:cs typeface="Microsoft Sans Serif"/>
              </a:rPr>
              <a:t> </a:t>
            </a:r>
            <a:r>
              <a:rPr sz="1350" kern="1200" spc="-4" dirty="0">
                <a:solidFill>
                  <a:prstClr val="black"/>
                </a:solidFill>
                <a:latin typeface="Microsoft Sans Serif"/>
                <a:ea typeface="+mn-ea"/>
                <a:cs typeface="Microsoft Sans Serif"/>
              </a:rPr>
              <a:t>и</a:t>
            </a:r>
            <a:r>
              <a:rPr sz="1350" kern="1200" spc="15" dirty="0">
                <a:solidFill>
                  <a:prstClr val="black"/>
                </a:solidFill>
                <a:latin typeface="Microsoft Sans Serif"/>
                <a:ea typeface="+mn-ea"/>
                <a:cs typeface="Microsoft Sans Serif"/>
              </a:rPr>
              <a:t> </a:t>
            </a:r>
            <a:r>
              <a:rPr sz="1350" kern="1200" spc="-8" dirty="0">
                <a:solidFill>
                  <a:prstClr val="black"/>
                </a:solidFill>
                <a:latin typeface="Microsoft Sans Serif"/>
                <a:ea typeface="+mn-ea"/>
                <a:cs typeface="Microsoft Sans Serif"/>
              </a:rPr>
              <a:t>частей</a:t>
            </a:r>
            <a:r>
              <a:rPr sz="1350" kern="1200" spc="19" dirty="0">
                <a:solidFill>
                  <a:prstClr val="black"/>
                </a:solidFill>
                <a:latin typeface="Microsoft Sans Serif"/>
                <a:ea typeface="+mn-ea"/>
                <a:cs typeface="Microsoft Sans Serif"/>
              </a:rPr>
              <a:t> </a:t>
            </a:r>
            <a:r>
              <a:rPr sz="1350" kern="1200" spc="-19" dirty="0">
                <a:solidFill>
                  <a:prstClr val="black"/>
                </a:solidFill>
                <a:latin typeface="Microsoft Sans Serif"/>
                <a:ea typeface="+mn-ea"/>
                <a:cs typeface="Microsoft Sans Serif"/>
              </a:rPr>
              <a:t>текста:</a:t>
            </a:r>
            <a:r>
              <a:rPr sz="1350" kern="1200" spc="19" dirty="0">
                <a:solidFill>
                  <a:prstClr val="black"/>
                </a:solidFill>
                <a:latin typeface="Microsoft Sans Serif"/>
                <a:ea typeface="+mn-ea"/>
                <a:cs typeface="Microsoft Sans Serif"/>
              </a:rPr>
              <a:t> </a:t>
            </a:r>
            <a:r>
              <a:rPr sz="1350" kern="1200" spc="-11" dirty="0">
                <a:solidFill>
                  <a:prstClr val="black"/>
                </a:solidFill>
                <a:latin typeface="Microsoft Sans Serif"/>
                <a:ea typeface="+mn-ea"/>
                <a:cs typeface="Microsoft Sans Serif"/>
              </a:rPr>
              <a:t>формы</a:t>
            </a:r>
            <a:r>
              <a:rPr sz="1350" kern="1200" spc="15" dirty="0">
                <a:solidFill>
                  <a:prstClr val="black"/>
                </a:solidFill>
                <a:latin typeface="Microsoft Sans Serif"/>
                <a:ea typeface="+mn-ea"/>
                <a:cs typeface="Microsoft Sans Serif"/>
              </a:rPr>
              <a:t> </a:t>
            </a:r>
            <a:r>
              <a:rPr sz="1350" kern="1200" dirty="0">
                <a:solidFill>
                  <a:prstClr val="black"/>
                </a:solidFill>
                <a:latin typeface="Microsoft Sans Serif"/>
                <a:ea typeface="+mn-ea"/>
                <a:cs typeface="Microsoft Sans Serif"/>
              </a:rPr>
              <a:t>слова,</a:t>
            </a:r>
            <a:r>
              <a:rPr sz="1350" kern="1200" spc="23" dirty="0">
                <a:solidFill>
                  <a:prstClr val="black"/>
                </a:solidFill>
                <a:latin typeface="Microsoft Sans Serif"/>
                <a:ea typeface="+mn-ea"/>
                <a:cs typeface="Microsoft Sans Serif"/>
              </a:rPr>
              <a:t> </a:t>
            </a:r>
            <a:r>
              <a:rPr sz="1350" kern="1200" spc="-11" dirty="0">
                <a:solidFill>
                  <a:prstClr val="black"/>
                </a:solidFill>
                <a:latin typeface="Microsoft Sans Serif"/>
                <a:ea typeface="+mn-ea"/>
                <a:cs typeface="Microsoft Sans Serif"/>
              </a:rPr>
              <a:t>однокоренные</a:t>
            </a:r>
            <a:r>
              <a:rPr sz="1350" kern="1200" spc="34" dirty="0">
                <a:solidFill>
                  <a:prstClr val="black"/>
                </a:solidFill>
                <a:latin typeface="Microsoft Sans Serif"/>
                <a:ea typeface="+mn-ea"/>
                <a:cs typeface="Microsoft Sans Serif"/>
              </a:rPr>
              <a:t> </a:t>
            </a:r>
            <a:r>
              <a:rPr sz="1350" kern="1200" dirty="0">
                <a:solidFill>
                  <a:prstClr val="black"/>
                </a:solidFill>
                <a:latin typeface="Microsoft Sans Serif"/>
                <a:ea typeface="+mn-ea"/>
                <a:cs typeface="Microsoft Sans Serif"/>
              </a:rPr>
              <a:t>слова,</a:t>
            </a:r>
            <a:r>
              <a:rPr sz="1350" kern="1200" spc="19" dirty="0">
                <a:solidFill>
                  <a:prstClr val="black"/>
                </a:solidFill>
                <a:latin typeface="Microsoft Sans Serif"/>
                <a:ea typeface="+mn-ea"/>
                <a:cs typeface="Microsoft Sans Serif"/>
              </a:rPr>
              <a:t> </a:t>
            </a:r>
            <a:r>
              <a:rPr sz="1350" kern="1200" spc="-8" dirty="0">
                <a:solidFill>
                  <a:prstClr val="black"/>
                </a:solidFill>
                <a:latin typeface="Microsoft Sans Serif"/>
                <a:ea typeface="+mn-ea"/>
                <a:cs typeface="Microsoft Sans Serif"/>
              </a:rPr>
              <a:t>синонимы,</a:t>
            </a:r>
            <a:r>
              <a:rPr sz="1350" kern="1200" spc="15" dirty="0">
                <a:solidFill>
                  <a:prstClr val="black"/>
                </a:solidFill>
                <a:latin typeface="Microsoft Sans Serif"/>
                <a:ea typeface="+mn-ea"/>
                <a:cs typeface="Microsoft Sans Serif"/>
              </a:rPr>
              <a:t> </a:t>
            </a:r>
            <a:r>
              <a:rPr sz="1350" kern="1200" spc="-8" dirty="0">
                <a:solidFill>
                  <a:prstClr val="black"/>
                </a:solidFill>
                <a:latin typeface="Microsoft Sans Serif"/>
                <a:ea typeface="+mn-ea"/>
                <a:cs typeface="Microsoft Sans Serif"/>
              </a:rPr>
              <a:t>антонимы, </a:t>
            </a:r>
            <a:r>
              <a:rPr sz="1350" kern="1200" spc="-344" dirty="0">
                <a:solidFill>
                  <a:prstClr val="black"/>
                </a:solidFill>
                <a:latin typeface="Microsoft Sans Serif"/>
                <a:ea typeface="+mn-ea"/>
                <a:cs typeface="Microsoft Sans Serif"/>
              </a:rPr>
              <a:t> </a:t>
            </a:r>
            <a:r>
              <a:rPr sz="1350" kern="1200" spc="-4" dirty="0">
                <a:solidFill>
                  <a:prstClr val="black"/>
                </a:solidFill>
                <a:latin typeface="Microsoft Sans Serif"/>
                <a:ea typeface="+mn-ea"/>
                <a:cs typeface="Microsoft Sans Serif"/>
              </a:rPr>
              <a:t>личные</a:t>
            </a:r>
            <a:r>
              <a:rPr sz="1350" kern="1200" spc="15" dirty="0">
                <a:solidFill>
                  <a:prstClr val="black"/>
                </a:solidFill>
                <a:latin typeface="Microsoft Sans Serif"/>
                <a:ea typeface="+mn-ea"/>
                <a:cs typeface="Microsoft Sans Serif"/>
              </a:rPr>
              <a:t> </a:t>
            </a:r>
            <a:r>
              <a:rPr sz="1350" kern="1200" spc="-11" dirty="0">
                <a:solidFill>
                  <a:prstClr val="black"/>
                </a:solidFill>
                <a:latin typeface="Microsoft Sans Serif"/>
                <a:ea typeface="+mn-ea"/>
                <a:cs typeface="Microsoft Sans Serif"/>
              </a:rPr>
              <a:t>местоимения,</a:t>
            </a:r>
            <a:r>
              <a:rPr sz="1350" kern="1200" spc="8" dirty="0">
                <a:solidFill>
                  <a:prstClr val="black"/>
                </a:solidFill>
                <a:latin typeface="Microsoft Sans Serif"/>
                <a:ea typeface="+mn-ea"/>
                <a:cs typeface="Microsoft Sans Serif"/>
              </a:rPr>
              <a:t> </a:t>
            </a:r>
            <a:r>
              <a:rPr sz="1350" kern="1200" spc="-15" dirty="0">
                <a:solidFill>
                  <a:prstClr val="black"/>
                </a:solidFill>
                <a:latin typeface="Microsoft Sans Serif"/>
                <a:ea typeface="+mn-ea"/>
                <a:cs typeface="Microsoft Sans Serif"/>
              </a:rPr>
              <a:t>повтор</a:t>
            </a:r>
            <a:r>
              <a:rPr sz="1350" kern="1200" spc="23" dirty="0">
                <a:solidFill>
                  <a:prstClr val="black"/>
                </a:solidFill>
                <a:latin typeface="Microsoft Sans Serif"/>
                <a:ea typeface="+mn-ea"/>
                <a:cs typeface="Microsoft Sans Serif"/>
              </a:rPr>
              <a:t> </a:t>
            </a:r>
            <a:r>
              <a:rPr sz="1350" kern="1200" dirty="0">
                <a:solidFill>
                  <a:prstClr val="black"/>
                </a:solidFill>
                <a:latin typeface="Microsoft Sans Serif"/>
                <a:ea typeface="+mn-ea"/>
                <a:cs typeface="Microsoft Sans Serif"/>
              </a:rPr>
              <a:t>слова.</a:t>
            </a:r>
            <a:r>
              <a:rPr sz="1350" kern="1200" spc="15" dirty="0">
                <a:solidFill>
                  <a:prstClr val="black"/>
                </a:solidFill>
                <a:latin typeface="Microsoft Sans Serif"/>
                <a:ea typeface="+mn-ea"/>
                <a:cs typeface="Microsoft Sans Serif"/>
              </a:rPr>
              <a:t> </a:t>
            </a:r>
            <a:r>
              <a:rPr sz="1350" b="1" kern="1200" dirty="0">
                <a:solidFill>
                  <a:srgbClr val="C00000"/>
                </a:solidFill>
                <a:ea typeface="+mn-ea"/>
              </a:rPr>
              <a:t>5-1-§</a:t>
            </a:r>
            <a:r>
              <a:rPr sz="1350" b="1" kern="1200" spc="371" dirty="0">
                <a:solidFill>
                  <a:srgbClr val="C00000"/>
                </a:solidFill>
                <a:ea typeface="+mn-ea"/>
              </a:rPr>
              <a:t> </a:t>
            </a:r>
            <a:r>
              <a:rPr sz="1350" b="1" kern="1200" dirty="0">
                <a:solidFill>
                  <a:srgbClr val="C00000"/>
                </a:solidFill>
                <a:ea typeface="+mn-ea"/>
              </a:rPr>
              <a:t>8,</a:t>
            </a:r>
            <a:r>
              <a:rPr sz="1350" b="1" kern="1200" spc="-4" dirty="0">
                <a:solidFill>
                  <a:srgbClr val="C00000"/>
                </a:solidFill>
                <a:ea typeface="+mn-ea"/>
              </a:rPr>
              <a:t> </a:t>
            </a:r>
            <a:r>
              <a:rPr sz="1350" b="1" kern="1200" dirty="0">
                <a:solidFill>
                  <a:srgbClr val="C00000"/>
                </a:solidFill>
                <a:ea typeface="+mn-ea"/>
              </a:rPr>
              <a:t>6</a:t>
            </a:r>
            <a:r>
              <a:rPr sz="1350" b="1" kern="1200" spc="-4" dirty="0">
                <a:solidFill>
                  <a:srgbClr val="C00000"/>
                </a:solidFill>
                <a:ea typeface="+mn-ea"/>
              </a:rPr>
              <a:t> </a:t>
            </a:r>
            <a:r>
              <a:rPr sz="1350" b="1" kern="1200" dirty="0">
                <a:solidFill>
                  <a:srgbClr val="C00000"/>
                </a:solidFill>
                <a:ea typeface="+mn-ea"/>
              </a:rPr>
              <a:t>класс</a:t>
            </a:r>
            <a:r>
              <a:rPr sz="1350" b="1" kern="1200" spc="-11" dirty="0">
                <a:solidFill>
                  <a:srgbClr val="C00000"/>
                </a:solidFill>
                <a:ea typeface="+mn-ea"/>
              </a:rPr>
              <a:t> </a:t>
            </a:r>
            <a:r>
              <a:rPr sz="1350" b="1" kern="1200" dirty="0">
                <a:solidFill>
                  <a:srgbClr val="C00000"/>
                </a:solidFill>
                <a:ea typeface="+mn-ea"/>
              </a:rPr>
              <a:t>1</a:t>
            </a:r>
            <a:r>
              <a:rPr sz="1350" b="1" kern="1200" spc="-4" dirty="0">
                <a:solidFill>
                  <a:srgbClr val="C00000"/>
                </a:solidFill>
                <a:ea typeface="+mn-ea"/>
              </a:rPr>
              <a:t> часть</a:t>
            </a:r>
            <a:r>
              <a:rPr sz="1350" b="1" kern="1200" spc="4" dirty="0">
                <a:solidFill>
                  <a:srgbClr val="C00000"/>
                </a:solidFill>
                <a:ea typeface="+mn-ea"/>
              </a:rPr>
              <a:t> </a:t>
            </a:r>
            <a:r>
              <a:rPr sz="1350" b="1" kern="1200" dirty="0">
                <a:solidFill>
                  <a:srgbClr val="C00000"/>
                </a:solidFill>
                <a:ea typeface="+mn-ea"/>
              </a:rPr>
              <a:t>§</a:t>
            </a:r>
            <a:r>
              <a:rPr sz="1350" b="1" kern="1200" spc="-4" dirty="0">
                <a:solidFill>
                  <a:srgbClr val="C00000"/>
                </a:solidFill>
                <a:ea typeface="+mn-ea"/>
              </a:rPr>
              <a:t> </a:t>
            </a:r>
            <a:r>
              <a:rPr sz="1350" b="1" kern="1200" dirty="0">
                <a:solidFill>
                  <a:srgbClr val="C00000"/>
                </a:solidFill>
                <a:ea typeface="+mn-ea"/>
              </a:rPr>
              <a:t>2</a:t>
            </a:r>
            <a:endParaRPr sz="1350" kern="1200">
              <a:solidFill>
                <a:prstClr val="black"/>
              </a:solidFill>
              <a:ea typeface="+mn-ea"/>
            </a:endParaRPr>
          </a:p>
          <a:p>
            <a:pPr>
              <a:spcBef>
                <a:spcPts val="26"/>
              </a:spcBef>
              <a:buClrTx/>
            </a:pPr>
            <a:endParaRPr sz="1388" kern="1200">
              <a:solidFill>
                <a:prstClr val="black"/>
              </a:solidFill>
              <a:ea typeface="+mn-ea"/>
            </a:endParaRPr>
          </a:p>
          <a:p>
            <a:pPr marL="9525" algn="just">
              <a:buClrTx/>
            </a:pPr>
            <a:r>
              <a:rPr sz="1350" kern="1200" spc="-8" dirty="0">
                <a:solidFill>
                  <a:prstClr val="black"/>
                </a:solidFill>
                <a:latin typeface="Microsoft Sans Serif"/>
                <a:ea typeface="+mn-ea"/>
                <a:cs typeface="Microsoft Sans Serif"/>
              </a:rPr>
              <a:t>Повествование</a:t>
            </a:r>
            <a:r>
              <a:rPr sz="1350" kern="1200" spc="19" dirty="0">
                <a:solidFill>
                  <a:prstClr val="black"/>
                </a:solidFill>
                <a:latin typeface="Microsoft Sans Serif"/>
                <a:ea typeface="+mn-ea"/>
                <a:cs typeface="Microsoft Sans Serif"/>
              </a:rPr>
              <a:t> </a:t>
            </a:r>
            <a:r>
              <a:rPr sz="1350" kern="1200" spc="-49" dirty="0">
                <a:solidFill>
                  <a:prstClr val="black"/>
                </a:solidFill>
                <a:latin typeface="Microsoft Sans Serif"/>
                <a:ea typeface="+mn-ea"/>
                <a:cs typeface="Microsoft Sans Serif"/>
              </a:rPr>
              <a:t>как</a:t>
            </a:r>
            <a:r>
              <a:rPr sz="1350" kern="1200" spc="19" dirty="0">
                <a:solidFill>
                  <a:prstClr val="black"/>
                </a:solidFill>
                <a:latin typeface="Microsoft Sans Serif"/>
                <a:ea typeface="+mn-ea"/>
                <a:cs typeface="Microsoft Sans Serif"/>
              </a:rPr>
              <a:t> </a:t>
            </a:r>
            <a:r>
              <a:rPr sz="1350" kern="1200" spc="-11" dirty="0">
                <a:solidFill>
                  <a:prstClr val="black"/>
                </a:solidFill>
                <a:latin typeface="Microsoft Sans Serif"/>
                <a:ea typeface="+mn-ea"/>
                <a:cs typeface="Microsoft Sans Serif"/>
              </a:rPr>
              <a:t>тип</a:t>
            </a:r>
            <a:r>
              <a:rPr sz="1350" kern="1200" spc="11" dirty="0">
                <a:solidFill>
                  <a:prstClr val="black"/>
                </a:solidFill>
                <a:latin typeface="Microsoft Sans Serif"/>
                <a:ea typeface="+mn-ea"/>
                <a:cs typeface="Microsoft Sans Serif"/>
              </a:rPr>
              <a:t> </a:t>
            </a:r>
            <a:r>
              <a:rPr sz="1350" kern="1200" spc="-15" dirty="0">
                <a:solidFill>
                  <a:prstClr val="black"/>
                </a:solidFill>
                <a:latin typeface="Microsoft Sans Serif"/>
                <a:ea typeface="+mn-ea"/>
                <a:cs typeface="Microsoft Sans Serif"/>
              </a:rPr>
              <a:t>речи.</a:t>
            </a:r>
            <a:r>
              <a:rPr sz="1350" kern="1200" dirty="0">
                <a:solidFill>
                  <a:prstClr val="black"/>
                </a:solidFill>
                <a:latin typeface="Microsoft Sans Serif"/>
                <a:ea typeface="+mn-ea"/>
                <a:cs typeface="Microsoft Sans Serif"/>
              </a:rPr>
              <a:t> </a:t>
            </a:r>
            <a:r>
              <a:rPr sz="1350" b="1" kern="1200" dirty="0">
                <a:solidFill>
                  <a:srgbClr val="C00000"/>
                </a:solidFill>
                <a:ea typeface="+mn-ea"/>
              </a:rPr>
              <a:t>5-1</a:t>
            </a:r>
            <a:r>
              <a:rPr sz="1350" kern="1200" dirty="0">
                <a:solidFill>
                  <a:prstClr val="black"/>
                </a:solidFill>
                <a:latin typeface="Microsoft Sans Serif"/>
                <a:ea typeface="+mn-ea"/>
                <a:cs typeface="Microsoft Sans Serif"/>
              </a:rPr>
              <a:t>-</a:t>
            </a:r>
            <a:r>
              <a:rPr sz="1350" b="1" kern="1200" dirty="0">
                <a:solidFill>
                  <a:srgbClr val="C00000"/>
                </a:solidFill>
                <a:ea typeface="+mn-ea"/>
              </a:rPr>
              <a:t>§10</a:t>
            </a:r>
            <a:r>
              <a:rPr sz="1350" b="1" kern="1200" spc="-8" dirty="0">
                <a:solidFill>
                  <a:srgbClr val="C00000"/>
                </a:solidFill>
                <a:ea typeface="+mn-ea"/>
              </a:rPr>
              <a:t> </a:t>
            </a:r>
            <a:r>
              <a:rPr sz="1350" b="1" kern="1200" spc="-4" dirty="0">
                <a:solidFill>
                  <a:srgbClr val="C00000"/>
                </a:solidFill>
                <a:ea typeface="+mn-ea"/>
              </a:rPr>
              <a:t>Рассказ</a:t>
            </a:r>
            <a:r>
              <a:rPr sz="1350" kern="1200" spc="-4" dirty="0">
                <a:solidFill>
                  <a:prstClr val="black"/>
                </a:solidFill>
                <a:latin typeface="Microsoft Sans Serif"/>
                <a:ea typeface="+mn-ea"/>
                <a:cs typeface="Microsoft Sans Serif"/>
              </a:rPr>
              <a:t>.</a:t>
            </a:r>
            <a:endParaRPr sz="1350" kern="1200">
              <a:solidFill>
                <a:prstClr val="black"/>
              </a:solidFill>
              <a:latin typeface="Microsoft Sans Serif"/>
              <a:ea typeface="+mn-ea"/>
              <a:cs typeface="Microsoft Sans Serif"/>
            </a:endParaRPr>
          </a:p>
          <a:p>
            <a:pPr marL="9525" marR="110966" algn="just">
              <a:buClrTx/>
            </a:pPr>
            <a:r>
              <a:rPr sz="1350" kern="1200" spc="-4" dirty="0">
                <a:solidFill>
                  <a:prstClr val="black"/>
                </a:solidFill>
                <a:latin typeface="Microsoft Sans Serif"/>
                <a:ea typeface="+mn-ea"/>
                <a:cs typeface="Microsoft Sans Serif"/>
              </a:rPr>
              <a:t>Смысловой </a:t>
            </a:r>
            <a:r>
              <a:rPr sz="1350" kern="1200" spc="-8" dirty="0">
                <a:solidFill>
                  <a:prstClr val="black"/>
                </a:solidFill>
                <a:latin typeface="Microsoft Sans Serif"/>
                <a:ea typeface="+mn-ea"/>
                <a:cs typeface="Microsoft Sans Serif"/>
              </a:rPr>
              <a:t>анализ </a:t>
            </a:r>
            <a:r>
              <a:rPr sz="1350" kern="1200" spc="-19" dirty="0">
                <a:solidFill>
                  <a:prstClr val="black"/>
                </a:solidFill>
                <a:latin typeface="Microsoft Sans Serif"/>
                <a:ea typeface="+mn-ea"/>
                <a:cs typeface="Microsoft Sans Serif"/>
              </a:rPr>
              <a:t>текста: </a:t>
            </a:r>
            <a:r>
              <a:rPr sz="1350" kern="1200" spc="-23" dirty="0">
                <a:solidFill>
                  <a:prstClr val="black"/>
                </a:solidFill>
                <a:latin typeface="Microsoft Sans Serif"/>
                <a:ea typeface="+mn-ea"/>
                <a:cs typeface="Microsoft Sans Serif"/>
              </a:rPr>
              <a:t>его </a:t>
            </a:r>
            <a:r>
              <a:rPr sz="1350" kern="1200" spc="-19" dirty="0">
                <a:solidFill>
                  <a:prstClr val="black"/>
                </a:solidFill>
                <a:latin typeface="Microsoft Sans Serif"/>
                <a:ea typeface="+mn-ea"/>
                <a:cs typeface="Microsoft Sans Serif"/>
              </a:rPr>
              <a:t>композиционных </a:t>
            </a:r>
            <a:r>
              <a:rPr sz="1350" kern="1200" spc="-4" dirty="0">
                <a:solidFill>
                  <a:prstClr val="black"/>
                </a:solidFill>
                <a:latin typeface="Microsoft Sans Serif"/>
                <a:ea typeface="+mn-ea"/>
                <a:cs typeface="Microsoft Sans Serif"/>
              </a:rPr>
              <a:t>особенностей, </a:t>
            </a:r>
            <a:r>
              <a:rPr sz="1350" kern="1200" spc="-30" dirty="0">
                <a:solidFill>
                  <a:prstClr val="black"/>
                </a:solidFill>
                <a:latin typeface="Microsoft Sans Serif"/>
                <a:ea typeface="+mn-ea"/>
                <a:cs typeface="Microsoft Sans Serif"/>
              </a:rPr>
              <a:t>микротем </a:t>
            </a:r>
            <a:r>
              <a:rPr sz="1350" kern="1200" spc="-4" dirty="0">
                <a:solidFill>
                  <a:prstClr val="black"/>
                </a:solidFill>
                <a:latin typeface="Microsoft Sans Serif"/>
                <a:ea typeface="+mn-ea"/>
                <a:cs typeface="Microsoft Sans Serif"/>
              </a:rPr>
              <a:t>и </a:t>
            </a:r>
            <a:r>
              <a:rPr sz="1350" kern="1200" spc="-15" dirty="0">
                <a:solidFill>
                  <a:prstClr val="black"/>
                </a:solidFill>
                <a:latin typeface="Microsoft Sans Serif"/>
                <a:ea typeface="+mn-ea"/>
                <a:cs typeface="Microsoft Sans Serif"/>
              </a:rPr>
              <a:t>абзацев, </a:t>
            </a:r>
            <a:r>
              <a:rPr sz="1350" kern="1200" spc="-4" dirty="0">
                <a:solidFill>
                  <a:prstClr val="black"/>
                </a:solidFill>
                <a:latin typeface="Microsoft Sans Serif"/>
                <a:ea typeface="+mn-ea"/>
                <a:cs typeface="Microsoft Sans Serif"/>
              </a:rPr>
              <a:t>способов и </a:t>
            </a:r>
            <a:r>
              <a:rPr sz="1350" kern="1200" spc="-8" dirty="0">
                <a:solidFill>
                  <a:prstClr val="black"/>
                </a:solidFill>
                <a:latin typeface="Microsoft Sans Serif"/>
                <a:ea typeface="+mn-ea"/>
                <a:cs typeface="Microsoft Sans Serif"/>
              </a:rPr>
              <a:t>средств </a:t>
            </a:r>
            <a:r>
              <a:rPr sz="1350" kern="1200" spc="-4" dirty="0">
                <a:solidFill>
                  <a:prstClr val="black"/>
                </a:solidFill>
                <a:latin typeface="Microsoft Sans Serif"/>
                <a:ea typeface="+mn-ea"/>
                <a:cs typeface="Microsoft Sans Serif"/>
              </a:rPr>
              <a:t> </a:t>
            </a:r>
            <a:r>
              <a:rPr sz="1350" kern="1200" spc="-19" dirty="0">
                <a:solidFill>
                  <a:prstClr val="black"/>
                </a:solidFill>
                <a:latin typeface="Microsoft Sans Serif"/>
                <a:ea typeface="+mn-ea"/>
                <a:cs typeface="Microsoft Sans Serif"/>
              </a:rPr>
              <a:t>связи </a:t>
            </a:r>
            <a:r>
              <a:rPr sz="1350" kern="1200" spc="-11" dirty="0">
                <a:solidFill>
                  <a:prstClr val="black"/>
                </a:solidFill>
                <a:latin typeface="Microsoft Sans Serif"/>
                <a:ea typeface="+mn-ea"/>
                <a:cs typeface="Microsoft Sans Serif"/>
              </a:rPr>
              <a:t>предложений </a:t>
            </a:r>
            <a:r>
              <a:rPr sz="1350" kern="1200" dirty="0">
                <a:solidFill>
                  <a:prstClr val="black"/>
                </a:solidFill>
                <a:latin typeface="Microsoft Sans Serif"/>
                <a:ea typeface="+mn-ea"/>
                <a:cs typeface="Microsoft Sans Serif"/>
              </a:rPr>
              <a:t>в </a:t>
            </a:r>
            <a:r>
              <a:rPr sz="1350" kern="1200" spc="-19" dirty="0">
                <a:solidFill>
                  <a:prstClr val="black"/>
                </a:solidFill>
                <a:latin typeface="Microsoft Sans Serif"/>
                <a:ea typeface="+mn-ea"/>
                <a:cs typeface="Microsoft Sans Serif"/>
              </a:rPr>
              <a:t>тексте; </a:t>
            </a:r>
            <a:r>
              <a:rPr sz="1350" kern="1200" spc="-11" dirty="0">
                <a:solidFill>
                  <a:prstClr val="black"/>
                </a:solidFill>
                <a:latin typeface="Microsoft Sans Serif"/>
                <a:ea typeface="+mn-ea"/>
                <a:cs typeface="Microsoft Sans Serif"/>
              </a:rPr>
              <a:t>использование </a:t>
            </a:r>
            <a:r>
              <a:rPr sz="1350" kern="1200" spc="-19" dirty="0">
                <a:solidFill>
                  <a:prstClr val="black"/>
                </a:solidFill>
                <a:latin typeface="Microsoft Sans Serif"/>
                <a:ea typeface="+mn-ea"/>
                <a:cs typeface="Microsoft Sans Serif"/>
              </a:rPr>
              <a:t>языковых </a:t>
            </a:r>
            <a:r>
              <a:rPr sz="1350" kern="1200" spc="-8" dirty="0">
                <a:solidFill>
                  <a:prstClr val="black"/>
                </a:solidFill>
                <a:latin typeface="Microsoft Sans Serif"/>
                <a:ea typeface="+mn-ea"/>
                <a:cs typeface="Microsoft Sans Serif"/>
              </a:rPr>
              <a:t>средств </a:t>
            </a:r>
            <a:r>
              <a:rPr sz="1350" kern="1200" spc="-11" dirty="0">
                <a:solidFill>
                  <a:prstClr val="black"/>
                </a:solidFill>
                <a:latin typeface="Microsoft Sans Serif"/>
                <a:ea typeface="+mn-ea"/>
                <a:cs typeface="Microsoft Sans Serif"/>
              </a:rPr>
              <a:t>выразительности </a:t>
            </a:r>
            <a:r>
              <a:rPr sz="1350" kern="1200" dirty="0">
                <a:solidFill>
                  <a:prstClr val="black"/>
                </a:solidFill>
                <a:latin typeface="Microsoft Sans Serif"/>
                <a:ea typeface="+mn-ea"/>
                <a:cs typeface="Microsoft Sans Serif"/>
              </a:rPr>
              <a:t>(в </a:t>
            </a:r>
            <a:r>
              <a:rPr sz="1350" kern="1200" spc="-19" dirty="0">
                <a:solidFill>
                  <a:prstClr val="black"/>
                </a:solidFill>
                <a:latin typeface="Microsoft Sans Serif"/>
                <a:ea typeface="+mn-ea"/>
                <a:cs typeface="Microsoft Sans Serif"/>
              </a:rPr>
              <a:t>рамках </a:t>
            </a:r>
            <a:r>
              <a:rPr sz="1350" kern="1200" spc="-15" dirty="0">
                <a:solidFill>
                  <a:prstClr val="black"/>
                </a:solidFill>
                <a:latin typeface="Microsoft Sans Serif"/>
                <a:ea typeface="+mn-ea"/>
                <a:cs typeface="Microsoft Sans Serif"/>
              </a:rPr>
              <a:t>изученного). </a:t>
            </a:r>
            <a:r>
              <a:rPr sz="1350" kern="1200" spc="-11" dirty="0">
                <a:solidFill>
                  <a:prstClr val="black"/>
                </a:solidFill>
                <a:latin typeface="Microsoft Sans Serif"/>
                <a:ea typeface="+mn-ea"/>
                <a:cs typeface="Microsoft Sans Serif"/>
              </a:rPr>
              <a:t> </a:t>
            </a:r>
            <a:r>
              <a:rPr sz="1350" b="1" kern="1200" dirty="0">
                <a:solidFill>
                  <a:srgbClr val="C00000"/>
                </a:solidFill>
                <a:ea typeface="+mn-ea"/>
              </a:rPr>
              <a:t>5-1</a:t>
            </a:r>
            <a:r>
              <a:rPr sz="1350" kern="1200" dirty="0">
                <a:solidFill>
                  <a:prstClr val="black"/>
                </a:solidFill>
                <a:latin typeface="Microsoft Sans Serif"/>
                <a:ea typeface="+mn-ea"/>
                <a:cs typeface="Microsoft Sans Serif"/>
              </a:rPr>
              <a:t>-</a:t>
            </a:r>
            <a:r>
              <a:rPr sz="1350" b="1" kern="1200" dirty="0">
                <a:solidFill>
                  <a:srgbClr val="C00000"/>
                </a:solidFill>
                <a:ea typeface="+mn-ea"/>
              </a:rPr>
              <a:t>§</a:t>
            </a:r>
            <a:r>
              <a:rPr sz="1350" b="1" kern="1200" spc="-11" dirty="0">
                <a:solidFill>
                  <a:srgbClr val="C00000"/>
                </a:solidFill>
                <a:ea typeface="+mn-ea"/>
              </a:rPr>
              <a:t> </a:t>
            </a:r>
            <a:r>
              <a:rPr sz="1350" b="1" kern="1200" spc="-41" dirty="0">
                <a:solidFill>
                  <a:srgbClr val="C00000"/>
                </a:solidFill>
                <a:ea typeface="+mn-ea"/>
              </a:rPr>
              <a:t>8-11</a:t>
            </a:r>
            <a:endParaRPr sz="1350" kern="1200">
              <a:solidFill>
                <a:prstClr val="black"/>
              </a:solidFill>
              <a:ea typeface="+mn-ea"/>
            </a:endParaRPr>
          </a:p>
          <a:p>
            <a:pPr marL="9525" marR="471964" algn="just">
              <a:buClrTx/>
            </a:pPr>
            <a:r>
              <a:rPr sz="1350" kern="1200" spc="-8" dirty="0">
                <a:solidFill>
                  <a:prstClr val="black"/>
                </a:solidFill>
                <a:latin typeface="Microsoft Sans Serif"/>
                <a:ea typeface="+mn-ea"/>
                <a:cs typeface="Microsoft Sans Serif"/>
              </a:rPr>
              <a:t>Подробное, выборочное </a:t>
            </a:r>
            <a:r>
              <a:rPr sz="1350" kern="1200" spc="-4" dirty="0">
                <a:solidFill>
                  <a:prstClr val="black"/>
                </a:solidFill>
                <a:latin typeface="Microsoft Sans Serif"/>
                <a:ea typeface="+mn-ea"/>
                <a:cs typeface="Microsoft Sans Serif"/>
              </a:rPr>
              <a:t>и </a:t>
            </a:r>
            <a:r>
              <a:rPr sz="1350" kern="1200" spc="-19" dirty="0">
                <a:solidFill>
                  <a:prstClr val="black"/>
                </a:solidFill>
                <a:latin typeface="Microsoft Sans Serif"/>
                <a:ea typeface="+mn-ea"/>
                <a:cs typeface="Microsoft Sans Serif"/>
              </a:rPr>
              <a:t>сжатое </a:t>
            </a:r>
            <a:r>
              <a:rPr sz="1350" kern="1200" spc="-15" dirty="0">
                <a:solidFill>
                  <a:prstClr val="black"/>
                </a:solidFill>
                <a:latin typeface="Microsoft Sans Serif"/>
                <a:ea typeface="+mn-ea"/>
                <a:cs typeface="Microsoft Sans Serif"/>
              </a:rPr>
              <a:t>изложение </a:t>
            </a:r>
            <a:r>
              <a:rPr sz="1350" kern="1200" spc="-11" dirty="0">
                <a:solidFill>
                  <a:prstClr val="black"/>
                </a:solidFill>
                <a:latin typeface="Microsoft Sans Serif"/>
                <a:ea typeface="+mn-ea"/>
                <a:cs typeface="Microsoft Sans Serif"/>
              </a:rPr>
              <a:t>содержания </a:t>
            </a:r>
            <a:r>
              <a:rPr sz="1350" kern="1200" spc="-15" dirty="0">
                <a:solidFill>
                  <a:prstClr val="black"/>
                </a:solidFill>
                <a:latin typeface="Microsoft Sans Serif"/>
                <a:ea typeface="+mn-ea"/>
                <a:cs typeface="Microsoft Sans Serif"/>
              </a:rPr>
              <a:t>прочитанного </a:t>
            </a:r>
            <a:r>
              <a:rPr sz="1350" kern="1200" spc="4" dirty="0">
                <a:solidFill>
                  <a:prstClr val="black"/>
                </a:solidFill>
                <a:latin typeface="Microsoft Sans Serif"/>
                <a:ea typeface="+mn-ea"/>
                <a:cs typeface="Microsoft Sans Serif"/>
              </a:rPr>
              <a:t>или </a:t>
            </a:r>
            <a:r>
              <a:rPr sz="1350" kern="1200" spc="-8" dirty="0">
                <a:solidFill>
                  <a:prstClr val="black"/>
                </a:solidFill>
                <a:latin typeface="Microsoft Sans Serif"/>
                <a:ea typeface="+mn-ea"/>
                <a:cs typeface="Microsoft Sans Serif"/>
              </a:rPr>
              <a:t>прослушанного </a:t>
            </a:r>
            <a:r>
              <a:rPr sz="1350" kern="1200" spc="-19" dirty="0">
                <a:solidFill>
                  <a:prstClr val="black"/>
                </a:solidFill>
                <a:latin typeface="Microsoft Sans Serif"/>
                <a:ea typeface="+mn-ea"/>
                <a:cs typeface="Microsoft Sans Serif"/>
              </a:rPr>
              <a:t>текста. </a:t>
            </a:r>
            <a:r>
              <a:rPr sz="1350" kern="1200" spc="-15" dirty="0">
                <a:solidFill>
                  <a:prstClr val="black"/>
                </a:solidFill>
                <a:latin typeface="Microsoft Sans Serif"/>
                <a:ea typeface="+mn-ea"/>
                <a:cs typeface="Microsoft Sans Serif"/>
              </a:rPr>
              <a:t> Изложение</a:t>
            </a:r>
            <a:r>
              <a:rPr sz="1350" kern="1200" spc="4" dirty="0">
                <a:solidFill>
                  <a:prstClr val="black"/>
                </a:solidFill>
                <a:latin typeface="Microsoft Sans Serif"/>
                <a:ea typeface="+mn-ea"/>
                <a:cs typeface="Microsoft Sans Serif"/>
              </a:rPr>
              <a:t> </a:t>
            </a:r>
            <a:r>
              <a:rPr sz="1350" kern="1200" spc="-11" dirty="0">
                <a:solidFill>
                  <a:prstClr val="black"/>
                </a:solidFill>
                <a:latin typeface="Microsoft Sans Serif"/>
                <a:ea typeface="+mn-ea"/>
                <a:cs typeface="Microsoft Sans Serif"/>
              </a:rPr>
              <a:t>содержания</a:t>
            </a:r>
            <a:r>
              <a:rPr sz="1350" kern="1200" dirty="0">
                <a:solidFill>
                  <a:prstClr val="black"/>
                </a:solidFill>
                <a:latin typeface="Microsoft Sans Serif"/>
                <a:ea typeface="+mn-ea"/>
                <a:cs typeface="Microsoft Sans Serif"/>
              </a:rPr>
              <a:t> </a:t>
            </a:r>
            <a:r>
              <a:rPr sz="1350" kern="1200" spc="-19" dirty="0">
                <a:solidFill>
                  <a:prstClr val="black"/>
                </a:solidFill>
                <a:latin typeface="Microsoft Sans Serif"/>
                <a:ea typeface="+mn-ea"/>
                <a:cs typeface="Microsoft Sans Serif"/>
              </a:rPr>
              <a:t>текста</a:t>
            </a:r>
            <a:r>
              <a:rPr sz="1350" kern="1200" spc="19" dirty="0">
                <a:solidFill>
                  <a:prstClr val="black"/>
                </a:solidFill>
                <a:latin typeface="Microsoft Sans Serif"/>
                <a:ea typeface="+mn-ea"/>
                <a:cs typeface="Microsoft Sans Serif"/>
              </a:rPr>
              <a:t> </a:t>
            </a:r>
            <a:r>
              <a:rPr sz="1350" kern="1200" dirty="0">
                <a:solidFill>
                  <a:prstClr val="black"/>
                </a:solidFill>
                <a:latin typeface="Microsoft Sans Serif"/>
                <a:ea typeface="+mn-ea"/>
                <a:cs typeface="Microsoft Sans Serif"/>
              </a:rPr>
              <a:t>с</a:t>
            </a:r>
            <a:r>
              <a:rPr sz="1350" kern="1200" spc="11" dirty="0">
                <a:solidFill>
                  <a:prstClr val="black"/>
                </a:solidFill>
                <a:latin typeface="Microsoft Sans Serif"/>
                <a:ea typeface="+mn-ea"/>
                <a:cs typeface="Microsoft Sans Serif"/>
              </a:rPr>
              <a:t> </a:t>
            </a:r>
            <a:r>
              <a:rPr sz="1350" kern="1200" spc="-15" dirty="0">
                <a:solidFill>
                  <a:prstClr val="black"/>
                </a:solidFill>
                <a:latin typeface="Microsoft Sans Serif"/>
                <a:ea typeface="+mn-ea"/>
                <a:cs typeface="Microsoft Sans Serif"/>
              </a:rPr>
              <a:t>изменением</a:t>
            </a:r>
            <a:r>
              <a:rPr sz="1350" kern="1200" spc="4" dirty="0">
                <a:solidFill>
                  <a:prstClr val="black"/>
                </a:solidFill>
                <a:latin typeface="Microsoft Sans Serif"/>
                <a:ea typeface="+mn-ea"/>
                <a:cs typeface="Microsoft Sans Serif"/>
              </a:rPr>
              <a:t> </a:t>
            </a:r>
            <a:r>
              <a:rPr sz="1350" kern="1200" dirty="0">
                <a:solidFill>
                  <a:prstClr val="black"/>
                </a:solidFill>
                <a:latin typeface="Microsoft Sans Serif"/>
                <a:ea typeface="+mn-ea"/>
                <a:cs typeface="Microsoft Sans Serif"/>
              </a:rPr>
              <a:t>лица</a:t>
            </a:r>
            <a:r>
              <a:rPr sz="1350" kern="1200" spc="4" dirty="0">
                <a:solidFill>
                  <a:prstClr val="black"/>
                </a:solidFill>
                <a:latin typeface="Microsoft Sans Serif"/>
                <a:ea typeface="+mn-ea"/>
                <a:cs typeface="Microsoft Sans Serif"/>
              </a:rPr>
              <a:t> </a:t>
            </a:r>
            <a:r>
              <a:rPr sz="1350" kern="1200" spc="-19" dirty="0">
                <a:solidFill>
                  <a:prstClr val="black"/>
                </a:solidFill>
                <a:latin typeface="Microsoft Sans Serif"/>
                <a:ea typeface="+mn-ea"/>
                <a:cs typeface="Microsoft Sans Serif"/>
              </a:rPr>
              <a:t>рассказчика.</a:t>
            </a:r>
            <a:r>
              <a:rPr sz="1350" b="1" kern="1200" spc="-19" dirty="0">
                <a:solidFill>
                  <a:srgbClr val="C00000"/>
                </a:solidFill>
                <a:ea typeface="+mn-ea"/>
              </a:rPr>
              <a:t>5-1-</a:t>
            </a:r>
            <a:r>
              <a:rPr sz="1350" b="1" kern="1200" spc="-11" dirty="0">
                <a:solidFill>
                  <a:srgbClr val="C00000"/>
                </a:solidFill>
                <a:ea typeface="+mn-ea"/>
              </a:rPr>
              <a:t> </a:t>
            </a:r>
            <a:r>
              <a:rPr sz="1350" b="1" kern="1200" spc="-53" dirty="0">
                <a:solidFill>
                  <a:srgbClr val="C00000"/>
                </a:solidFill>
                <a:ea typeface="+mn-ea"/>
              </a:rPr>
              <a:t>§11</a:t>
            </a:r>
            <a:endParaRPr sz="1350" kern="1200">
              <a:solidFill>
                <a:prstClr val="black"/>
              </a:solidFill>
              <a:ea typeface="+mn-ea"/>
            </a:endParaRPr>
          </a:p>
          <a:p>
            <a:pPr marL="10001" algn="just">
              <a:buClrTx/>
            </a:pPr>
            <a:r>
              <a:rPr sz="1350" kern="1200" spc="-8" dirty="0">
                <a:solidFill>
                  <a:prstClr val="black"/>
                </a:solidFill>
                <a:latin typeface="Microsoft Sans Serif"/>
                <a:ea typeface="+mn-ea"/>
                <a:cs typeface="Microsoft Sans Serif"/>
              </a:rPr>
              <a:t>Информационная</a:t>
            </a:r>
            <a:r>
              <a:rPr sz="1350" kern="1200" spc="4" dirty="0">
                <a:solidFill>
                  <a:prstClr val="black"/>
                </a:solidFill>
                <a:latin typeface="Microsoft Sans Serif"/>
                <a:ea typeface="+mn-ea"/>
                <a:cs typeface="Microsoft Sans Serif"/>
              </a:rPr>
              <a:t> </a:t>
            </a:r>
            <a:r>
              <a:rPr sz="1350" kern="1200" spc="-11" dirty="0">
                <a:solidFill>
                  <a:prstClr val="black"/>
                </a:solidFill>
                <a:latin typeface="Microsoft Sans Serif"/>
                <a:ea typeface="+mn-ea"/>
                <a:cs typeface="Microsoft Sans Serif"/>
              </a:rPr>
              <a:t>переработка</a:t>
            </a:r>
            <a:r>
              <a:rPr sz="1350" kern="1200" spc="15" dirty="0">
                <a:solidFill>
                  <a:prstClr val="black"/>
                </a:solidFill>
                <a:latin typeface="Microsoft Sans Serif"/>
                <a:ea typeface="+mn-ea"/>
                <a:cs typeface="Microsoft Sans Serif"/>
              </a:rPr>
              <a:t> </a:t>
            </a:r>
            <a:r>
              <a:rPr sz="1350" kern="1200" spc="-19" dirty="0">
                <a:solidFill>
                  <a:prstClr val="black"/>
                </a:solidFill>
                <a:latin typeface="Microsoft Sans Serif"/>
                <a:ea typeface="+mn-ea"/>
                <a:cs typeface="Microsoft Sans Serif"/>
              </a:rPr>
              <a:t>текста:</a:t>
            </a:r>
            <a:r>
              <a:rPr sz="1350" kern="1200" spc="15" dirty="0">
                <a:solidFill>
                  <a:prstClr val="black"/>
                </a:solidFill>
                <a:latin typeface="Microsoft Sans Serif"/>
                <a:ea typeface="+mn-ea"/>
                <a:cs typeface="Microsoft Sans Serif"/>
              </a:rPr>
              <a:t> </a:t>
            </a:r>
            <a:r>
              <a:rPr sz="1350" kern="1200" spc="-8" dirty="0">
                <a:solidFill>
                  <a:prstClr val="black"/>
                </a:solidFill>
                <a:latin typeface="Microsoft Sans Serif"/>
                <a:ea typeface="+mn-ea"/>
                <a:cs typeface="Microsoft Sans Serif"/>
              </a:rPr>
              <a:t>простой</a:t>
            </a:r>
            <a:r>
              <a:rPr sz="1350" kern="1200" spc="15" dirty="0">
                <a:solidFill>
                  <a:prstClr val="black"/>
                </a:solidFill>
                <a:latin typeface="Microsoft Sans Serif"/>
                <a:ea typeface="+mn-ea"/>
                <a:cs typeface="Microsoft Sans Serif"/>
              </a:rPr>
              <a:t> </a:t>
            </a:r>
            <a:r>
              <a:rPr sz="1350" kern="1200" spc="-4" dirty="0">
                <a:solidFill>
                  <a:prstClr val="black"/>
                </a:solidFill>
                <a:latin typeface="Microsoft Sans Serif"/>
                <a:ea typeface="+mn-ea"/>
                <a:cs typeface="Microsoft Sans Serif"/>
              </a:rPr>
              <a:t>и</a:t>
            </a:r>
            <a:r>
              <a:rPr sz="1350" kern="1200" spc="8" dirty="0">
                <a:solidFill>
                  <a:prstClr val="black"/>
                </a:solidFill>
                <a:latin typeface="Microsoft Sans Serif"/>
                <a:ea typeface="+mn-ea"/>
                <a:cs typeface="Microsoft Sans Serif"/>
              </a:rPr>
              <a:t> </a:t>
            </a:r>
            <a:r>
              <a:rPr sz="1350" kern="1200" spc="-8" dirty="0">
                <a:solidFill>
                  <a:prstClr val="black"/>
                </a:solidFill>
                <a:latin typeface="Microsoft Sans Serif"/>
                <a:ea typeface="+mn-ea"/>
                <a:cs typeface="Microsoft Sans Serif"/>
              </a:rPr>
              <a:t>сложный</a:t>
            </a:r>
            <a:r>
              <a:rPr sz="1350" kern="1200" spc="15" dirty="0">
                <a:solidFill>
                  <a:prstClr val="black"/>
                </a:solidFill>
                <a:latin typeface="Microsoft Sans Serif"/>
                <a:ea typeface="+mn-ea"/>
                <a:cs typeface="Microsoft Sans Serif"/>
              </a:rPr>
              <a:t> </a:t>
            </a:r>
            <a:r>
              <a:rPr sz="1350" kern="1200" spc="-8" dirty="0">
                <a:solidFill>
                  <a:prstClr val="black"/>
                </a:solidFill>
                <a:latin typeface="Microsoft Sans Serif"/>
                <a:ea typeface="+mn-ea"/>
                <a:cs typeface="Microsoft Sans Serif"/>
              </a:rPr>
              <a:t>план</a:t>
            </a:r>
            <a:r>
              <a:rPr sz="1350" kern="1200" spc="23" dirty="0">
                <a:solidFill>
                  <a:prstClr val="black"/>
                </a:solidFill>
                <a:latin typeface="Microsoft Sans Serif"/>
                <a:ea typeface="+mn-ea"/>
                <a:cs typeface="Microsoft Sans Serif"/>
              </a:rPr>
              <a:t> </a:t>
            </a:r>
            <a:r>
              <a:rPr sz="1350" kern="1200" spc="-19" dirty="0">
                <a:solidFill>
                  <a:prstClr val="black"/>
                </a:solidFill>
                <a:latin typeface="Microsoft Sans Serif"/>
                <a:ea typeface="+mn-ea"/>
                <a:cs typeface="Microsoft Sans Serif"/>
              </a:rPr>
              <a:t>текста</a:t>
            </a:r>
            <a:r>
              <a:rPr sz="1350" b="1" kern="1200" spc="-19" dirty="0">
                <a:solidFill>
                  <a:srgbClr val="C00000"/>
                </a:solidFill>
                <a:ea typeface="+mn-ea"/>
              </a:rPr>
              <a:t>.</a:t>
            </a:r>
            <a:r>
              <a:rPr sz="1350" b="1" kern="1200" spc="34" dirty="0">
                <a:solidFill>
                  <a:srgbClr val="C00000"/>
                </a:solidFill>
                <a:ea typeface="+mn-ea"/>
              </a:rPr>
              <a:t> </a:t>
            </a:r>
            <a:r>
              <a:rPr sz="1350" b="1" kern="1200" dirty="0">
                <a:solidFill>
                  <a:srgbClr val="C00000"/>
                </a:solidFill>
                <a:ea typeface="+mn-ea"/>
              </a:rPr>
              <a:t>5-1-</a:t>
            </a:r>
            <a:r>
              <a:rPr sz="1350" b="1" kern="1200" spc="-4" dirty="0">
                <a:solidFill>
                  <a:srgbClr val="C00000"/>
                </a:solidFill>
                <a:ea typeface="+mn-ea"/>
              </a:rPr>
              <a:t> </a:t>
            </a:r>
            <a:r>
              <a:rPr sz="1350" b="1" kern="1200" dirty="0">
                <a:solidFill>
                  <a:srgbClr val="C00000"/>
                </a:solidFill>
                <a:ea typeface="+mn-ea"/>
              </a:rPr>
              <a:t>§ 9, 7-1-</a:t>
            </a:r>
            <a:r>
              <a:rPr sz="1350" b="1" kern="1200" spc="-4" dirty="0">
                <a:solidFill>
                  <a:srgbClr val="C00000"/>
                </a:solidFill>
                <a:ea typeface="+mn-ea"/>
              </a:rPr>
              <a:t> </a:t>
            </a:r>
            <a:r>
              <a:rPr sz="1350" b="1" kern="1200" dirty="0">
                <a:solidFill>
                  <a:srgbClr val="C00000"/>
                </a:solidFill>
                <a:ea typeface="+mn-ea"/>
              </a:rPr>
              <a:t>§ 2</a:t>
            </a:r>
            <a:endParaRPr sz="1350" kern="1200">
              <a:solidFill>
                <a:prstClr val="black"/>
              </a:solidFill>
              <a:ea typeface="+mn-ea"/>
            </a:endParaRPr>
          </a:p>
        </p:txBody>
      </p:sp>
      <p:sp>
        <p:nvSpPr>
          <p:cNvPr id="3" name="object 3"/>
          <p:cNvSpPr txBox="1"/>
          <p:nvPr/>
        </p:nvSpPr>
        <p:spPr>
          <a:xfrm>
            <a:off x="738092" y="4678014"/>
            <a:ext cx="4507230" cy="232274"/>
          </a:xfrm>
          <a:prstGeom prst="rect">
            <a:avLst/>
          </a:prstGeom>
          <a:ln w="12953">
            <a:solidFill>
              <a:srgbClr val="5B9BD4"/>
            </a:solidFill>
          </a:ln>
        </p:spPr>
        <p:txBody>
          <a:bodyPr vert="horz" wrap="square" lIns="0" tIns="24288" rIns="0" bIns="0" rtlCol="0">
            <a:spAutoFit/>
          </a:bodyPr>
          <a:lstStyle/>
          <a:p>
            <a:pPr marL="67628">
              <a:spcBef>
                <a:spcPts val="191"/>
              </a:spcBef>
              <a:buClrTx/>
            </a:pPr>
            <a:r>
              <a:rPr sz="1350" b="1" kern="1200" spc="-4" dirty="0">
                <a:solidFill>
                  <a:srgbClr val="C00000"/>
                </a:solidFill>
                <a:latin typeface="Calibri"/>
                <a:ea typeface="+mn-ea"/>
                <a:cs typeface="Calibri"/>
              </a:rPr>
              <a:t>6-1</a:t>
            </a:r>
            <a:r>
              <a:rPr sz="1350" b="1" kern="1200" dirty="0">
                <a:solidFill>
                  <a:srgbClr val="C00000"/>
                </a:solidFill>
                <a:latin typeface="Calibri"/>
                <a:ea typeface="+mn-ea"/>
                <a:cs typeface="Calibri"/>
              </a:rPr>
              <a:t> </a:t>
            </a:r>
            <a:r>
              <a:rPr sz="1350" b="1" kern="1200" dirty="0">
                <a:solidFill>
                  <a:srgbClr val="C00000"/>
                </a:solidFill>
                <a:ea typeface="+mn-ea"/>
              </a:rPr>
              <a:t>§</a:t>
            </a:r>
            <a:r>
              <a:rPr sz="1350" b="1" kern="1200" spc="-75" dirty="0">
                <a:solidFill>
                  <a:srgbClr val="C00000"/>
                </a:solidFill>
                <a:ea typeface="+mn-ea"/>
              </a:rPr>
              <a:t> </a:t>
            </a:r>
            <a:r>
              <a:rPr sz="1350" b="1" kern="1200" dirty="0">
                <a:solidFill>
                  <a:srgbClr val="C00000"/>
                </a:solidFill>
                <a:latin typeface="Calibri"/>
                <a:ea typeface="+mn-ea"/>
                <a:cs typeface="Calibri"/>
              </a:rPr>
              <a:t>2-</a:t>
            </a:r>
            <a:r>
              <a:rPr sz="1350" b="1" kern="1200" spc="304" dirty="0">
                <a:solidFill>
                  <a:srgbClr val="C00000"/>
                </a:solidFill>
                <a:latin typeface="Calibri"/>
                <a:ea typeface="+mn-ea"/>
                <a:cs typeface="Calibri"/>
              </a:rPr>
              <a:t> </a:t>
            </a:r>
            <a:r>
              <a:rPr sz="1350" b="1" kern="1200" spc="-4" dirty="0">
                <a:solidFill>
                  <a:srgbClr val="C00000"/>
                </a:solidFill>
                <a:latin typeface="Calibri"/>
                <a:ea typeface="+mn-ea"/>
                <a:cs typeface="Calibri"/>
              </a:rPr>
              <a:t>Рубрика</a:t>
            </a:r>
            <a:r>
              <a:rPr sz="1350" b="1" kern="1200" dirty="0">
                <a:solidFill>
                  <a:srgbClr val="C00000"/>
                </a:solidFill>
                <a:latin typeface="Calibri"/>
                <a:ea typeface="+mn-ea"/>
                <a:cs typeface="Calibri"/>
              </a:rPr>
              <a:t> </a:t>
            </a:r>
            <a:r>
              <a:rPr sz="1350" b="1" kern="1200" spc="-4" dirty="0">
                <a:solidFill>
                  <a:srgbClr val="C00000"/>
                </a:solidFill>
                <a:latin typeface="Calibri"/>
                <a:ea typeface="+mn-ea"/>
                <a:cs typeface="Calibri"/>
              </a:rPr>
              <a:t>«Проверяем</a:t>
            </a:r>
            <a:r>
              <a:rPr sz="1350" b="1" kern="1200" spc="-11" dirty="0">
                <a:solidFill>
                  <a:srgbClr val="C00000"/>
                </a:solidFill>
                <a:latin typeface="Calibri"/>
                <a:ea typeface="+mn-ea"/>
                <a:cs typeface="Calibri"/>
              </a:rPr>
              <a:t> </a:t>
            </a:r>
            <a:r>
              <a:rPr sz="1350" b="1" kern="1200" spc="-4" dirty="0">
                <a:solidFill>
                  <a:srgbClr val="C00000"/>
                </a:solidFill>
                <a:latin typeface="Calibri"/>
                <a:ea typeface="+mn-ea"/>
                <a:cs typeface="Calibri"/>
              </a:rPr>
              <a:t>себя»:</a:t>
            </a:r>
            <a:r>
              <a:rPr sz="1350" b="1" kern="1200" spc="8" dirty="0">
                <a:solidFill>
                  <a:srgbClr val="C00000"/>
                </a:solidFill>
                <a:latin typeface="Calibri"/>
                <a:ea typeface="+mn-ea"/>
                <a:cs typeface="Calibri"/>
              </a:rPr>
              <a:t> </a:t>
            </a:r>
            <a:r>
              <a:rPr sz="1350" kern="1200" spc="-4" dirty="0">
                <a:solidFill>
                  <a:prstClr val="black"/>
                </a:solidFill>
                <a:latin typeface="Calibri"/>
                <a:ea typeface="+mn-ea"/>
                <a:cs typeface="Calibri"/>
              </a:rPr>
              <a:t>материалы</a:t>
            </a:r>
            <a:r>
              <a:rPr sz="1350" kern="1200" dirty="0">
                <a:solidFill>
                  <a:prstClr val="black"/>
                </a:solidFill>
                <a:latin typeface="Calibri"/>
                <a:ea typeface="+mn-ea"/>
                <a:cs typeface="Calibri"/>
              </a:rPr>
              <a:t> к</a:t>
            </a:r>
            <a:r>
              <a:rPr sz="1350" kern="1200" spc="4" dirty="0">
                <a:solidFill>
                  <a:prstClr val="black"/>
                </a:solidFill>
                <a:latin typeface="Calibri"/>
                <a:ea typeface="+mn-ea"/>
                <a:cs typeface="Calibri"/>
              </a:rPr>
              <a:t> </a:t>
            </a:r>
            <a:r>
              <a:rPr sz="1350" kern="1200" spc="-11" dirty="0">
                <a:solidFill>
                  <a:prstClr val="black"/>
                </a:solidFill>
                <a:latin typeface="Calibri"/>
                <a:ea typeface="+mn-ea"/>
                <a:cs typeface="Calibri"/>
              </a:rPr>
              <a:t>разделу</a:t>
            </a:r>
            <a:endParaRPr sz="1350" kern="1200">
              <a:solidFill>
                <a:prstClr val="black"/>
              </a:solidFill>
              <a:latin typeface="Calibri"/>
              <a:ea typeface="+mn-ea"/>
              <a:cs typeface="Calibri"/>
            </a:endParaRPr>
          </a:p>
        </p:txBody>
      </p:sp>
      <p:sp>
        <p:nvSpPr>
          <p:cNvPr id="4" name="object 4"/>
          <p:cNvSpPr txBox="1">
            <a:spLocks noGrp="1"/>
          </p:cNvSpPr>
          <p:nvPr>
            <p:ph type="title"/>
          </p:nvPr>
        </p:nvSpPr>
        <p:spPr>
          <a:xfrm>
            <a:off x="2902862" y="265623"/>
            <a:ext cx="3168015" cy="239970"/>
          </a:xfrm>
          <a:prstGeom prst="rect">
            <a:avLst/>
          </a:prstGeom>
        </p:spPr>
        <p:txBody>
          <a:bodyPr vert="horz" wrap="square" lIns="0" tIns="9049" rIns="0" bIns="0" rtlCol="0">
            <a:spAutoFit/>
          </a:bodyPr>
          <a:lstStyle/>
          <a:p>
            <a:pPr marL="9525">
              <a:spcBef>
                <a:spcPts val="71"/>
              </a:spcBef>
            </a:pPr>
            <a:r>
              <a:rPr b="0" spc="-19" dirty="0">
                <a:latin typeface="Microsoft Sans Serif"/>
                <a:cs typeface="Microsoft Sans Serif"/>
              </a:rPr>
              <a:t>Русский</a:t>
            </a:r>
            <a:r>
              <a:rPr b="0" dirty="0">
                <a:latin typeface="Microsoft Sans Serif"/>
                <a:cs typeface="Microsoft Sans Serif"/>
              </a:rPr>
              <a:t> </a:t>
            </a:r>
            <a:r>
              <a:rPr b="0" spc="-41" dirty="0">
                <a:latin typeface="Microsoft Sans Serif"/>
                <a:cs typeface="Microsoft Sans Serif"/>
              </a:rPr>
              <a:t>язык</a:t>
            </a:r>
            <a:r>
              <a:rPr b="0" spc="11" dirty="0">
                <a:latin typeface="Microsoft Sans Serif"/>
                <a:cs typeface="Microsoft Sans Serif"/>
              </a:rPr>
              <a:t> </a:t>
            </a:r>
            <a:r>
              <a:rPr b="0" spc="-4" dirty="0">
                <a:latin typeface="Microsoft Sans Serif"/>
                <a:cs typeface="Microsoft Sans Serif"/>
              </a:rPr>
              <a:t>:</a:t>
            </a:r>
            <a:r>
              <a:rPr b="0" spc="4" dirty="0">
                <a:latin typeface="Microsoft Sans Serif"/>
                <a:cs typeface="Microsoft Sans Serif"/>
              </a:rPr>
              <a:t> </a:t>
            </a:r>
            <a:r>
              <a:rPr b="0" spc="-49" dirty="0">
                <a:latin typeface="Microsoft Sans Serif"/>
                <a:cs typeface="Microsoft Sans Serif"/>
              </a:rPr>
              <a:t>УМК</a:t>
            </a:r>
            <a:r>
              <a:rPr b="0" spc="8" dirty="0">
                <a:latin typeface="Microsoft Sans Serif"/>
                <a:cs typeface="Microsoft Sans Serif"/>
              </a:rPr>
              <a:t> </a:t>
            </a:r>
            <a:r>
              <a:rPr b="0" spc="-4" dirty="0">
                <a:latin typeface="Microsoft Sans Serif"/>
                <a:cs typeface="Microsoft Sans Serif"/>
              </a:rPr>
              <a:t>Е.А.</a:t>
            </a:r>
            <a:r>
              <a:rPr b="0" spc="8" dirty="0">
                <a:latin typeface="Microsoft Sans Serif"/>
                <a:cs typeface="Microsoft Sans Serif"/>
              </a:rPr>
              <a:t> </a:t>
            </a:r>
            <a:r>
              <a:rPr b="0" spc="-8" dirty="0">
                <a:latin typeface="Microsoft Sans Serif"/>
                <a:cs typeface="Microsoft Sans Serif"/>
              </a:rPr>
              <a:t>Быстровой</a:t>
            </a:r>
          </a:p>
        </p:txBody>
      </p:sp>
      <p:sp>
        <p:nvSpPr>
          <p:cNvPr id="6" name="Нижний колонтитул 5"/>
          <p:cNvSpPr>
            <a:spLocks noGrp="1"/>
          </p:cNvSpPr>
          <p:nvPr>
            <p:ph type="ftr" sz="quarter" idx="5"/>
          </p:nvPr>
        </p:nvSpPr>
        <p:spPr/>
        <p:txBody>
          <a:bodyPr/>
          <a:lstStyle/>
          <a:p>
            <a:r>
              <a:rPr lang="ru-RU" smtClean="0">
                <a:solidFill>
                  <a:prstClr val="black">
                    <a:tint val="75000"/>
                  </a:prstClr>
                </a:solidFill>
              </a:rPr>
              <a:t>1</a:t>
            </a:r>
            <a:endParaRPr lang="ru-RU">
              <a:solidFill>
                <a:prstClr val="black">
                  <a:tint val="75000"/>
                </a:prstClr>
              </a:solidFill>
            </a:endParaRPr>
          </a:p>
        </p:txBody>
      </p:sp>
    </p:spTree>
    <p:extLst>
      <p:ext uri="{BB962C8B-B14F-4D97-AF65-F5344CB8AC3E}">
        <p14:creationId xmlns="" xmlns:p14="http://schemas.microsoft.com/office/powerpoint/2010/main" val="3827496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90309" y="77723"/>
            <a:ext cx="3773805" cy="4229100"/>
            <a:chOff x="253745" y="103631"/>
            <a:chExt cx="5031740" cy="5638800"/>
          </a:xfrm>
        </p:grpSpPr>
        <p:pic>
          <p:nvPicPr>
            <p:cNvPr id="3" name="object 3"/>
            <p:cNvPicPr/>
            <p:nvPr/>
          </p:nvPicPr>
          <p:blipFill>
            <a:blip r:embed="rId2" cstate="print"/>
            <a:stretch>
              <a:fillRect/>
            </a:stretch>
          </p:blipFill>
          <p:spPr>
            <a:xfrm>
              <a:off x="263651" y="113538"/>
              <a:ext cx="5003901" cy="4534509"/>
            </a:xfrm>
            <a:prstGeom prst="rect">
              <a:avLst/>
            </a:prstGeom>
          </p:spPr>
        </p:pic>
        <p:sp>
          <p:nvSpPr>
            <p:cNvPr id="4" name="object 4"/>
            <p:cNvSpPr/>
            <p:nvPr/>
          </p:nvSpPr>
          <p:spPr>
            <a:xfrm>
              <a:off x="258698" y="108584"/>
              <a:ext cx="5021580" cy="4544695"/>
            </a:xfrm>
            <a:custGeom>
              <a:avLst/>
              <a:gdLst/>
              <a:ahLst/>
              <a:cxnLst/>
              <a:rect l="l" t="t" r="r" b="b"/>
              <a:pathLst>
                <a:path w="5021580" h="4544695">
                  <a:moveTo>
                    <a:pt x="0" y="0"/>
                  </a:moveTo>
                  <a:lnTo>
                    <a:pt x="5021580" y="0"/>
                  </a:lnTo>
                  <a:lnTo>
                    <a:pt x="5021580" y="4544568"/>
                  </a:lnTo>
                  <a:lnTo>
                    <a:pt x="0" y="4544568"/>
                  </a:lnTo>
                  <a:lnTo>
                    <a:pt x="0" y="0"/>
                  </a:lnTo>
                  <a:close/>
                </a:path>
              </a:pathLst>
            </a:custGeom>
            <a:ln w="9906">
              <a:solidFill>
                <a:srgbClr val="001F5F"/>
              </a:solidFill>
            </a:ln>
          </p:spPr>
          <p:txBody>
            <a:bodyPr wrap="square" lIns="0" tIns="0" rIns="0" bIns="0" rtlCol="0"/>
            <a:lstStyle/>
            <a:p>
              <a:pPr>
                <a:buClrTx/>
                <a:buFontTx/>
                <a:buNone/>
              </a:pPr>
              <a:endParaRPr sz="1350" kern="1200">
                <a:solidFill>
                  <a:prstClr val="black"/>
                </a:solidFill>
                <a:latin typeface="Calibri"/>
                <a:ea typeface="+mn-ea"/>
                <a:cs typeface="+mn-cs"/>
              </a:endParaRPr>
            </a:p>
          </p:txBody>
        </p:sp>
        <p:pic>
          <p:nvPicPr>
            <p:cNvPr id="5" name="object 5"/>
            <p:cNvPicPr/>
            <p:nvPr/>
          </p:nvPicPr>
          <p:blipFill>
            <a:blip r:embed="rId3" cstate="print"/>
            <a:stretch>
              <a:fillRect/>
            </a:stretch>
          </p:blipFill>
          <p:spPr>
            <a:xfrm>
              <a:off x="263652" y="4690872"/>
              <a:ext cx="5011673" cy="1041641"/>
            </a:xfrm>
            <a:prstGeom prst="rect">
              <a:avLst/>
            </a:prstGeom>
          </p:spPr>
        </p:pic>
        <p:sp>
          <p:nvSpPr>
            <p:cNvPr id="6" name="object 6"/>
            <p:cNvSpPr/>
            <p:nvPr/>
          </p:nvSpPr>
          <p:spPr>
            <a:xfrm>
              <a:off x="258698" y="4685918"/>
              <a:ext cx="5021580" cy="1051560"/>
            </a:xfrm>
            <a:custGeom>
              <a:avLst/>
              <a:gdLst/>
              <a:ahLst/>
              <a:cxnLst/>
              <a:rect l="l" t="t" r="r" b="b"/>
              <a:pathLst>
                <a:path w="5021580" h="1051560">
                  <a:moveTo>
                    <a:pt x="0" y="0"/>
                  </a:moveTo>
                  <a:lnTo>
                    <a:pt x="5021580" y="0"/>
                  </a:lnTo>
                  <a:lnTo>
                    <a:pt x="5021580" y="1051559"/>
                  </a:lnTo>
                  <a:lnTo>
                    <a:pt x="0" y="1051559"/>
                  </a:lnTo>
                  <a:lnTo>
                    <a:pt x="0" y="0"/>
                  </a:lnTo>
                  <a:close/>
                </a:path>
              </a:pathLst>
            </a:custGeom>
            <a:ln w="9906">
              <a:solidFill>
                <a:srgbClr val="001F5F"/>
              </a:solidFill>
            </a:ln>
          </p:spPr>
          <p:txBody>
            <a:bodyPr wrap="square" lIns="0" tIns="0" rIns="0" bIns="0" rtlCol="0"/>
            <a:lstStyle/>
            <a:p>
              <a:pPr>
                <a:buClrTx/>
                <a:buFontTx/>
                <a:buNone/>
              </a:pPr>
              <a:endParaRPr sz="1350" kern="1200">
                <a:solidFill>
                  <a:prstClr val="black"/>
                </a:solidFill>
                <a:latin typeface="Calibri"/>
                <a:ea typeface="+mn-ea"/>
                <a:cs typeface="+mn-cs"/>
              </a:endParaRPr>
            </a:p>
          </p:txBody>
        </p:sp>
      </p:grpSp>
      <p:pic>
        <p:nvPicPr>
          <p:cNvPr id="7" name="object 7"/>
          <p:cNvPicPr/>
          <p:nvPr/>
        </p:nvPicPr>
        <p:blipFill>
          <a:blip r:embed="rId4" cstate="print"/>
          <a:stretch>
            <a:fillRect/>
          </a:stretch>
        </p:blipFill>
        <p:spPr>
          <a:xfrm>
            <a:off x="4109085" y="248031"/>
            <a:ext cx="973835" cy="1297876"/>
          </a:xfrm>
          <a:prstGeom prst="rect">
            <a:avLst/>
          </a:prstGeom>
        </p:spPr>
      </p:pic>
      <p:sp>
        <p:nvSpPr>
          <p:cNvPr id="8" name="object 8"/>
          <p:cNvSpPr txBox="1"/>
          <p:nvPr/>
        </p:nvSpPr>
        <p:spPr>
          <a:xfrm>
            <a:off x="4179116" y="1566972"/>
            <a:ext cx="970598" cy="845744"/>
          </a:xfrm>
          <a:prstGeom prst="rect">
            <a:avLst/>
          </a:prstGeom>
        </p:spPr>
        <p:txBody>
          <a:bodyPr vert="horz" wrap="square" lIns="0" tIns="9525" rIns="0" bIns="0" rtlCol="0">
            <a:spAutoFit/>
          </a:bodyPr>
          <a:lstStyle/>
          <a:p>
            <a:pPr marL="9525" marR="26670" indent="128588">
              <a:spcBef>
                <a:spcPts val="75"/>
              </a:spcBef>
              <a:buClrTx/>
            </a:pPr>
            <a:r>
              <a:rPr sz="900" b="1" kern="1200" spc="-11" dirty="0">
                <a:solidFill>
                  <a:srgbClr val="3A3838"/>
                </a:solidFill>
                <a:ea typeface="+mn-ea"/>
              </a:rPr>
              <a:t>АВТОРЫ: </a:t>
            </a:r>
            <a:r>
              <a:rPr sz="900" b="1" kern="1200" spc="-8" dirty="0">
                <a:solidFill>
                  <a:srgbClr val="3A3838"/>
                </a:solidFill>
                <a:ea typeface="+mn-ea"/>
              </a:rPr>
              <a:t> </a:t>
            </a:r>
            <a:r>
              <a:rPr sz="900" b="1" kern="1200" spc="-105" dirty="0">
                <a:solidFill>
                  <a:srgbClr val="3A3838"/>
                </a:solidFill>
                <a:ea typeface="+mn-ea"/>
              </a:rPr>
              <a:t>Т</a:t>
            </a:r>
            <a:r>
              <a:rPr sz="900" b="1" kern="1200" dirty="0">
                <a:solidFill>
                  <a:srgbClr val="3A3838"/>
                </a:solidFill>
                <a:ea typeface="+mn-ea"/>
              </a:rPr>
              <a:t>.М.</a:t>
            </a:r>
            <a:r>
              <a:rPr sz="900" b="1" kern="1200" spc="-26" dirty="0">
                <a:solidFill>
                  <a:srgbClr val="3A3838"/>
                </a:solidFill>
                <a:ea typeface="+mn-ea"/>
              </a:rPr>
              <a:t>В</a:t>
            </a:r>
            <a:r>
              <a:rPr sz="900" b="1" kern="1200" dirty="0">
                <a:solidFill>
                  <a:srgbClr val="3A3838"/>
                </a:solidFill>
                <a:ea typeface="+mn-ea"/>
              </a:rPr>
              <a:t>ОИ</a:t>
            </a:r>
            <a:r>
              <a:rPr sz="900" b="1" kern="1200" spc="-4" dirty="0">
                <a:solidFill>
                  <a:srgbClr val="3A3838"/>
                </a:solidFill>
                <a:ea typeface="+mn-ea"/>
              </a:rPr>
              <a:t>ТЕЛЕ</a:t>
            </a:r>
            <a:r>
              <a:rPr sz="900" b="1" kern="1200" spc="-49" dirty="0">
                <a:solidFill>
                  <a:srgbClr val="3A3838"/>
                </a:solidFill>
                <a:ea typeface="+mn-ea"/>
              </a:rPr>
              <a:t>В</a:t>
            </a:r>
            <a:r>
              <a:rPr sz="900" b="1" kern="1200" dirty="0">
                <a:solidFill>
                  <a:srgbClr val="3A3838"/>
                </a:solidFill>
                <a:ea typeface="+mn-ea"/>
              </a:rPr>
              <a:t>А</a:t>
            </a:r>
            <a:endParaRPr sz="900" kern="1200">
              <a:solidFill>
                <a:prstClr val="black"/>
              </a:solidFill>
              <a:ea typeface="+mn-ea"/>
            </a:endParaRPr>
          </a:p>
          <a:p>
            <a:pPr marL="9525" marR="3810">
              <a:buClrTx/>
            </a:pPr>
            <a:r>
              <a:rPr sz="900" b="1" kern="1200" dirty="0">
                <a:solidFill>
                  <a:srgbClr val="3A3838"/>
                </a:solidFill>
                <a:ea typeface="+mn-ea"/>
              </a:rPr>
              <a:t>,О.</a:t>
            </a:r>
            <a:r>
              <a:rPr sz="900" b="1" kern="1200" spc="-4" dirty="0">
                <a:solidFill>
                  <a:srgbClr val="3A3838"/>
                </a:solidFill>
                <a:ea typeface="+mn-ea"/>
              </a:rPr>
              <a:t>Н</a:t>
            </a:r>
            <a:r>
              <a:rPr sz="900" b="1" kern="1200" dirty="0">
                <a:solidFill>
                  <a:srgbClr val="3A3838"/>
                </a:solidFill>
                <a:ea typeface="+mn-ea"/>
              </a:rPr>
              <a:t>.М</a:t>
            </a:r>
            <a:r>
              <a:rPr sz="900" b="1" kern="1200" spc="-4" dirty="0">
                <a:solidFill>
                  <a:srgbClr val="3A3838"/>
                </a:solidFill>
                <a:ea typeface="+mn-ea"/>
              </a:rPr>
              <a:t>АР</a:t>
            </a:r>
            <a:r>
              <a:rPr sz="900" b="1" kern="1200" dirty="0">
                <a:solidFill>
                  <a:srgbClr val="3A3838"/>
                </a:solidFill>
                <a:ea typeface="+mn-ea"/>
              </a:rPr>
              <a:t>Ч</a:t>
            </a:r>
            <a:r>
              <a:rPr sz="900" b="1" kern="1200" spc="-4" dirty="0">
                <a:solidFill>
                  <a:srgbClr val="3A3838"/>
                </a:solidFill>
                <a:ea typeface="+mn-ea"/>
              </a:rPr>
              <a:t>ЕНК</a:t>
            </a:r>
            <a:r>
              <a:rPr sz="900" b="1" kern="1200" dirty="0">
                <a:solidFill>
                  <a:srgbClr val="3A3838"/>
                </a:solidFill>
                <a:ea typeface="+mn-ea"/>
              </a:rPr>
              <a:t>О,  </a:t>
            </a:r>
            <a:r>
              <a:rPr sz="900" b="1" kern="1200" spc="-19" dirty="0">
                <a:solidFill>
                  <a:srgbClr val="3A3838"/>
                </a:solidFill>
                <a:ea typeface="+mn-ea"/>
              </a:rPr>
              <a:t>Л.Г.СМИРНОВА</a:t>
            </a:r>
            <a:endParaRPr sz="900" kern="1200">
              <a:solidFill>
                <a:prstClr val="black"/>
              </a:solidFill>
              <a:ea typeface="+mn-ea"/>
            </a:endParaRPr>
          </a:p>
          <a:p>
            <a:pPr marL="9525" marR="24765">
              <a:lnSpc>
                <a:spcPts val="1065"/>
              </a:lnSpc>
              <a:spcBef>
                <a:spcPts val="49"/>
              </a:spcBef>
              <a:buClrTx/>
            </a:pPr>
            <a:r>
              <a:rPr sz="900" b="1" kern="1200" spc="-4" dirty="0">
                <a:solidFill>
                  <a:srgbClr val="3A3838"/>
                </a:solidFill>
                <a:ea typeface="+mn-ea"/>
              </a:rPr>
              <a:t>,И.В.ТЕКУЧЕВА</a:t>
            </a:r>
            <a:r>
              <a:rPr sz="900" b="1" kern="1200" spc="-56" dirty="0">
                <a:solidFill>
                  <a:srgbClr val="3A3838"/>
                </a:solidFill>
                <a:ea typeface="+mn-ea"/>
              </a:rPr>
              <a:t> </a:t>
            </a:r>
            <a:r>
              <a:rPr sz="900" b="1" kern="1200" dirty="0">
                <a:solidFill>
                  <a:srgbClr val="3A3838"/>
                </a:solidFill>
                <a:ea typeface="+mn-ea"/>
              </a:rPr>
              <a:t>, </a:t>
            </a:r>
            <a:r>
              <a:rPr sz="900" b="1" kern="1200" spc="-240" dirty="0">
                <a:solidFill>
                  <a:srgbClr val="3A3838"/>
                </a:solidFill>
                <a:ea typeface="+mn-ea"/>
              </a:rPr>
              <a:t> </a:t>
            </a:r>
            <a:r>
              <a:rPr sz="900" b="1" kern="1200" dirty="0">
                <a:solidFill>
                  <a:srgbClr val="3A3838"/>
                </a:solidFill>
                <a:ea typeface="+mn-ea"/>
              </a:rPr>
              <a:t>И.</a:t>
            </a:r>
            <a:r>
              <a:rPr sz="900" b="1" kern="1200" spc="-15" dirty="0">
                <a:solidFill>
                  <a:srgbClr val="3A3838"/>
                </a:solidFill>
                <a:ea typeface="+mn-ea"/>
              </a:rPr>
              <a:t> </a:t>
            </a:r>
            <a:r>
              <a:rPr sz="900" b="1" kern="1200" spc="-4" dirty="0">
                <a:solidFill>
                  <a:srgbClr val="3A3838"/>
                </a:solidFill>
                <a:ea typeface="+mn-ea"/>
              </a:rPr>
              <a:t>В</a:t>
            </a:r>
            <a:r>
              <a:rPr sz="900" b="1" kern="1200" spc="-4" dirty="0">
                <a:solidFill>
                  <a:srgbClr val="3A3838"/>
                </a:solidFill>
                <a:latin typeface="Calibri"/>
                <a:ea typeface="+mn-ea"/>
                <a:cs typeface="Calibri"/>
              </a:rPr>
              <a:t>.</a:t>
            </a:r>
            <a:r>
              <a:rPr sz="900" b="1" kern="1200" spc="8" dirty="0">
                <a:solidFill>
                  <a:srgbClr val="3A3838"/>
                </a:solidFill>
                <a:latin typeface="Calibri"/>
                <a:ea typeface="+mn-ea"/>
                <a:cs typeface="Calibri"/>
              </a:rPr>
              <a:t> </a:t>
            </a:r>
            <a:r>
              <a:rPr sz="900" b="1" kern="1200" spc="-4" dirty="0">
                <a:solidFill>
                  <a:srgbClr val="3A3838"/>
                </a:solidFill>
                <a:latin typeface="Cambria"/>
                <a:ea typeface="+mn-ea"/>
                <a:cs typeface="Cambria"/>
              </a:rPr>
              <a:t>ШАМШИН</a:t>
            </a:r>
            <a:endParaRPr sz="900" kern="1200">
              <a:solidFill>
                <a:prstClr val="black"/>
              </a:solidFill>
              <a:latin typeface="Cambria"/>
              <a:ea typeface="+mn-ea"/>
              <a:cs typeface="Cambria"/>
            </a:endParaRPr>
          </a:p>
        </p:txBody>
      </p:sp>
      <p:sp>
        <p:nvSpPr>
          <p:cNvPr id="9" name="object 9"/>
          <p:cNvSpPr txBox="1">
            <a:spLocks noGrp="1"/>
          </p:cNvSpPr>
          <p:nvPr>
            <p:ph type="title"/>
          </p:nvPr>
        </p:nvSpPr>
        <p:spPr>
          <a:xfrm>
            <a:off x="5471179" y="105581"/>
            <a:ext cx="2605088" cy="217367"/>
          </a:xfrm>
          <a:prstGeom prst="rect">
            <a:avLst/>
          </a:prstGeom>
        </p:spPr>
        <p:txBody>
          <a:bodyPr vert="horz" wrap="square" lIns="0" tIns="9525" rIns="0" bIns="0" rtlCol="0">
            <a:spAutoFit/>
          </a:bodyPr>
          <a:lstStyle/>
          <a:p>
            <a:pPr marL="9525">
              <a:spcBef>
                <a:spcPts val="75"/>
              </a:spcBef>
            </a:pPr>
            <a:r>
              <a:rPr sz="1350" spc="-4" dirty="0">
                <a:latin typeface="Arial"/>
                <a:cs typeface="Arial"/>
              </a:rPr>
              <a:t>Дополнительная</a:t>
            </a:r>
            <a:r>
              <a:rPr sz="1350" spc="-15" dirty="0">
                <a:latin typeface="Arial"/>
                <a:cs typeface="Arial"/>
              </a:rPr>
              <a:t> </a:t>
            </a:r>
            <a:r>
              <a:rPr sz="1350" spc="-11" dirty="0">
                <a:latin typeface="Arial"/>
                <a:cs typeface="Arial"/>
              </a:rPr>
              <a:t>информация</a:t>
            </a:r>
            <a:endParaRPr sz="1350">
              <a:latin typeface="Arial"/>
              <a:cs typeface="Arial"/>
            </a:endParaRPr>
          </a:p>
        </p:txBody>
      </p:sp>
      <p:grpSp>
        <p:nvGrpSpPr>
          <p:cNvPr id="10" name="object 10"/>
          <p:cNvGrpSpPr/>
          <p:nvPr/>
        </p:nvGrpSpPr>
        <p:grpSpPr>
          <a:xfrm>
            <a:off x="4080510" y="2477453"/>
            <a:ext cx="1811179" cy="2561272"/>
            <a:chOff x="5440679" y="3303270"/>
            <a:chExt cx="2414905" cy="3415029"/>
          </a:xfrm>
        </p:grpSpPr>
        <p:pic>
          <p:nvPicPr>
            <p:cNvPr id="11" name="object 11"/>
            <p:cNvPicPr/>
            <p:nvPr/>
          </p:nvPicPr>
          <p:blipFill>
            <a:blip r:embed="rId5" cstate="print"/>
            <a:stretch>
              <a:fillRect/>
            </a:stretch>
          </p:blipFill>
          <p:spPr>
            <a:xfrm>
              <a:off x="5450586" y="3313176"/>
              <a:ext cx="2384475" cy="3394710"/>
            </a:xfrm>
            <a:prstGeom prst="rect">
              <a:avLst/>
            </a:prstGeom>
          </p:spPr>
        </p:pic>
        <p:sp>
          <p:nvSpPr>
            <p:cNvPr id="12" name="object 12"/>
            <p:cNvSpPr/>
            <p:nvPr/>
          </p:nvSpPr>
          <p:spPr>
            <a:xfrm>
              <a:off x="5445632" y="3308223"/>
              <a:ext cx="2405380" cy="3404870"/>
            </a:xfrm>
            <a:custGeom>
              <a:avLst/>
              <a:gdLst/>
              <a:ahLst/>
              <a:cxnLst/>
              <a:rect l="l" t="t" r="r" b="b"/>
              <a:pathLst>
                <a:path w="2405379" h="3404870">
                  <a:moveTo>
                    <a:pt x="0" y="0"/>
                  </a:moveTo>
                  <a:lnTo>
                    <a:pt x="2404872" y="0"/>
                  </a:lnTo>
                  <a:lnTo>
                    <a:pt x="2404872" y="3404616"/>
                  </a:lnTo>
                  <a:lnTo>
                    <a:pt x="0" y="3404616"/>
                  </a:lnTo>
                  <a:lnTo>
                    <a:pt x="0" y="0"/>
                  </a:lnTo>
                  <a:close/>
                </a:path>
              </a:pathLst>
            </a:custGeom>
            <a:ln w="9905">
              <a:solidFill>
                <a:srgbClr val="001F5F"/>
              </a:solidFill>
            </a:ln>
          </p:spPr>
          <p:txBody>
            <a:bodyPr wrap="square" lIns="0" tIns="0" rIns="0" bIns="0" rtlCol="0"/>
            <a:lstStyle/>
            <a:p>
              <a:pPr>
                <a:buClrTx/>
                <a:buFontTx/>
                <a:buNone/>
              </a:pPr>
              <a:endParaRPr sz="1350" kern="1200">
                <a:solidFill>
                  <a:prstClr val="black"/>
                </a:solidFill>
                <a:latin typeface="Calibri"/>
                <a:ea typeface="+mn-ea"/>
                <a:cs typeface="+mn-cs"/>
              </a:endParaRPr>
            </a:p>
          </p:txBody>
        </p:sp>
      </p:grpSp>
      <p:grpSp>
        <p:nvGrpSpPr>
          <p:cNvPr id="13" name="object 13"/>
          <p:cNvGrpSpPr/>
          <p:nvPr/>
        </p:nvGrpSpPr>
        <p:grpSpPr>
          <a:xfrm>
            <a:off x="5368671" y="374332"/>
            <a:ext cx="3709035" cy="4664869"/>
            <a:chOff x="7158228" y="499109"/>
            <a:chExt cx="4945380" cy="6219825"/>
          </a:xfrm>
        </p:grpSpPr>
        <p:pic>
          <p:nvPicPr>
            <p:cNvPr id="14" name="object 14"/>
            <p:cNvPicPr/>
            <p:nvPr/>
          </p:nvPicPr>
          <p:blipFill>
            <a:blip r:embed="rId6" cstate="print"/>
            <a:stretch>
              <a:fillRect/>
            </a:stretch>
          </p:blipFill>
          <p:spPr>
            <a:xfrm>
              <a:off x="8061961" y="2061209"/>
              <a:ext cx="4025285" cy="4647334"/>
            </a:xfrm>
            <a:prstGeom prst="rect">
              <a:avLst/>
            </a:prstGeom>
          </p:spPr>
        </p:pic>
        <p:sp>
          <p:nvSpPr>
            <p:cNvPr id="15" name="object 15"/>
            <p:cNvSpPr/>
            <p:nvPr/>
          </p:nvSpPr>
          <p:spPr>
            <a:xfrm>
              <a:off x="8057007" y="2056256"/>
              <a:ext cx="4041775" cy="4657725"/>
            </a:xfrm>
            <a:custGeom>
              <a:avLst/>
              <a:gdLst/>
              <a:ahLst/>
              <a:cxnLst/>
              <a:rect l="l" t="t" r="r" b="b"/>
              <a:pathLst>
                <a:path w="4041775" h="4657725">
                  <a:moveTo>
                    <a:pt x="0" y="0"/>
                  </a:moveTo>
                  <a:lnTo>
                    <a:pt x="4041648" y="0"/>
                  </a:lnTo>
                  <a:lnTo>
                    <a:pt x="4041648" y="4657344"/>
                  </a:lnTo>
                  <a:lnTo>
                    <a:pt x="0" y="4657344"/>
                  </a:lnTo>
                  <a:lnTo>
                    <a:pt x="0" y="0"/>
                  </a:lnTo>
                  <a:close/>
                </a:path>
              </a:pathLst>
            </a:custGeom>
            <a:ln w="9906">
              <a:solidFill>
                <a:srgbClr val="001F5F"/>
              </a:solidFill>
            </a:ln>
          </p:spPr>
          <p:txBody>
            <a:bodyPr wrap="square" lIns="0" tIns="0" rIns="0" bIns="0" rtlCol="0"/>
            <a:lstStyle/>
            <a:p>
              <a:pPr>
                <a:buClrTx/>
                <a:buFontTx/>
                <a:buNone/>
              </a:pPr>
              <a:endParaRPr sz="1350" kern="1200">
                <a:solidFill>
                  <a:prstClr val="black"/>
                </a:solidFill>
                <a:latin typeface="Calibri"/>
                <a:ea typeface="+mn-ea"/>
                <a:cs typeface="+mn-cs"/>
              </a:endParaRPr>
            </a:p>
          </p:txBody>
        </p:sp>
        <p:pic>
          <p:nvPicPr>
            <p:cNvPr id="16" name="object 16"/>
            <p:cNvPicPr/>
            <p:nvPr/>
          </p:nvPicPr>
          <p:blipFill>
            <a:blip r:embed="rId7" cstate="print"/>
            <a:stretch>
              <a:fillRect/>
            </a:stretch>
          </p:blipFill>
          <p:spPr>
            <a:xfrm>
              <a:off x="7168134" y="509015"/>
              <a:ext cx="2615263" cy="1597317"/>
            </a:xfrm>
            <a:prstGeom prst="rect">
              <a:avLst/>
            </a:prstGeom>
          </p:spPr>
        </p:pic>
        <p:sp>
          <p:nvSpPr>
            <p:cNvPr id="17" name="object 17"/>
            <p:cNvSpPr/>
            <p:nvPr/>
          </p:nvSpPr>
          <p:spPr>
            <a:xfrm>
              <a:off x="7163181" y="504062"/>
              <a:ext cx="2624455" cy="1605280"/>
            </a:xfrm>
            <a:custGeom>
              <a:avLst/>
              <a:gdLst/>
              <a:ahLst/>
              <a:cxnLst/>
              <a:rect l="l" t="t" r="r" b="b"/>
              <a:pathLst>
                <a:path w="2624454" h="1605280">
                  <a:moveTo>
                    <a:pt x="0" y="0"/>
                  </a:moveTo>
                  <a:lnTo>
                    <a:pt x="2624328" y="0"/>
                  </a:lnTo>
                  <a:lnTo>
                    <a:pt x="2624328" y="1604772"/>
                  </a:lnTo>
                  <a:lnTo>
                    <a:pt x="0" y="1604772"/>
                  </a:lnTo>
                  <a:lnTo>
                    <a:pt x="0" y="0"/>
                  </a:lnTo>
                  <a:close/>
                </a:path>
              </a:pathLst>
            </a:custGeom>
            <a:ln w="9906">
              <a:solidFill>
                <a:srgbClr val="001F5F"/>
              </a:solidFill>
            </a:ln>
          </p:spPr>
          <p:txBody>
            <a:bodyPr wrap="square" lIns="0" tIns="0" rIns="0" bIns="0" rtlCol="0"/>
            <a:lstStyle/>
            <a:p>
              <a:pPr>
                <a:buClrTx/>
                <a:buFontTx/>
                <a:buNone/>
              </a:pPr>
              <a:endParaRPr sz="1350" kern="1200">
                <a:solidFill>
                  <a:prstClr val="black"/>
                </a:solidFill>
                <a:latin typeface="Calibri"/>
                <a:ea typeface="+mn-ea"/>
                <a:cs typeface="+mn-cs"/>
              </a:endParaRPr>
            </a:p>
          </p:txBody>
        </p:sp>
      </p:grpSp>
      <p:sp>
        <p:nvSpPr>
          <p:cNvPr id="18" name="object 18"/>
          <p:cNvSpPr/>
          <p:nvPr/>
        </p:nvSpPr>
        <p:spPr>
          <a:xfrm>
            <a:off x="751522" y="4385691"/>
            <a:ext cx="3205163" cy="645319"/>
          </a:xfrm>
          <a:custGeom>
            <a:avLst/>
            <a:gdLst/>
            <a:ahLst/>
            <a:cxnLst/>
            <a:rect l="l" t="t" r="r" b="b"/>
            <a:pathLst>
              <a:path w="4273550" h="860425">
                <a:moveTo>
                  <a:pt x="4273296" y="0"/>
                </a:moveTo>
                <a:lnTo>
                  <a:pt x="0" y="0"/>
                </a:lnTo>
                <a:lnTo>
                  <a:pt x="0" y="860297"/>
                </a:lnTo>
                <a:lnTo>
                  <a:pt x="4273296" y="860297"/>
                </a:lnTo>
                <a:lnTo>
                  <a:pt x="4273296" y="0"/>
                </a:lnTo>
                <a:close/>
              </a:path>
            </a:pathLst>
          </a:custGeom>
          <a:solidFill>
            <a:srgbClr val="FFF1CC"/>
          </a:solidFill>
        </p:spPr>
        <p:txBody>
          <a:bodyPr wrap="square" lIns="0" tIns="0" rIns="0" bIns="0" rtlCol="0"/>
          <a:lstStyle/>
          <a:p>
            <a:pPr>
              <a:buClrTx/>
              <a:buFontTx/>
              <a:buNone/>
            </a:pPr>
            <a:endParaRPr sz="1350" kern="1200">
              <a:solidFill>
                <a:prstClr val="black"/>
              </a:solidFill>
              <a:latin typeface="Calibri"/>
              <a:ea typeface="+mn-ea"/>
              <a:cs typeface="+mn-cs"/>
            </a:endParaRPr>
          </a:p>
        </p:txBody>
      </p:sp>
      <p:sp>
        <p:nvSpPr>
          <p:cNvPr id="19" name="object 19"/>
          <p:cNvSpPr txBox="1"/>
          <p:nvPr/>
        </p:nvSpPr>
        <p:spPr>
          <a:xfrm>
            <a:off x="1206024" y="4305132"/>
            <a:ext cx="2298383" cy="751840"/>
          </a:xfrm>
          <a:prstGeom prst="rect">
            <a:avLst/>
          </a:prstGeom>
        </p:spPr>
        <p:txBody>
          <a:bodyPr vert="horz" wrap="square" lIns="0" tIns="34766" rIns="0" bIns="0" rtlCol="0">
            <a:spAutoFit/>
          </a:bodyPr>
          <a:lstStyle/>
          <a:p>
            <a:pPr marL="9049" marR="3810" algn="ctr">
              <a:lnSpc>
                <a:spcPct val="90000"/>
              </a:lnSpc>
              <a:spcBef>
                <a:spcPts val="274"/>
              </a:spcBef>
              <a:buClrTx/>
            </a:pPr>
            <a:r>
              <a:rPr sz="1650" kern="1200" spc="-19" dirty="0">
                <a:solidFill>
                  <a:srgbClr val="C55A11"/>
                </a:solidFill>
                <a:latin typeface="Calibri Light"/>
                <a:ea typeface="+mn-ea"/>
                <a:cs typeface="Calibri Light"/>
              </a:rPr>
              <a:t>Методические</a:t>
            </a:r>
            <a:r>
              <a:rPr sz="1650" kern="1200" spc="-71" dirty="0">
                <a:solidFill>
                  <a:srgbClr val="C55A11"/>
                </a:solidFill>
                <a:latin typeface="Calibri Light"/>
                <a:ea typeface="+mn-ea"/>
                <a:cs typeface="Calibri Light"/>
              </a:rPr>
              <a:t> </a:t>
            </a:r>
            <a:r>
              <a:rPr sz="1650" kern="1200" spc="-15" dirty="0">
                <a:solidFill>
                  <a:srgbClr val="C55A11"/>
                </a:solidFill>
                <a:latin typeface="Calibri Light"/>
                <a:ea typeface="+mn-ea"/>
                <a:cs typeface="Calibri Light"/>
              </a:rPr>
              <a:t>материалы </a:t>
            </a:r>
            <a:r>
              <a:rPr sz="1650" kern="1200" spc="-360" dirty="0">
                <a:solidFill>
                  <a:srgbClr val="C55A11"/>
                </a:solidFill>
                <a:latin typeface="Calibri Light"/>
                <a:ea typeface="+mn-ea"/>
                <a:cs typeface="Calibri Light"/>
              </a:rPr>
              <a:t> </a:t>
            </a:r>
            <a:r>
              <a:rPr sz="1875" kern="1200" spc="-19" dirty="0">
                <a:solidFill>
                  <a:srgbClr val="C55A11"/>
                </a:solidFill>
                <a:latin typeface="Calibri Light"/>
                <a:ea typeface="+mn-ea"/>
                <a:cs typeface="Calibri Light"/>
              </a:rPr>
              <a:t>бесплатно </a:t>
            </a:r>
            <a:r>
              <a:rPr sz="1875" kern="1200" spc="-11" dirty="0">
                <a:solidFill>
                  <a:srgbClr val="C55A11"/>
                </a:solidFill>
                <a:latin typeface="Calibri Light"/>
                <a:ea typeface="+mn-ea"/>
                <a:cs typeface="Calibri Light"/>
              </a:rPr>
              <a:t>на </a:t>
            </a:r>
            <a:r>
              <a:rPr sz="1875" kern="1200" spc="-15" dirty="0">
                <a:solidFill>
                  <a:srgbClr val="C55A11"/>
                </a:solidFill>
                <a:latin typeface="Calibri Light"/>
                <a:ea typeface="+mn-ea"/>
                <a:cs typeface="Calibri Light"/>
              </a:rPr>
              <a:t>сайте </a:t>
            </a:r>
            <a:r>
              <a:rPr sz="1875" kern="1200" spc="-11" dirty="0">
                <a:solidFill>
                  <a:srgbClr val="C55A11"/>
                </a:solidFill>
                <a:latin typeface="Calibri Light"/>
                <a:ea typeface="+mn-ea"/>
                <a:cs typeface="Calibri Light"/>
              </a:rPr>
              <a:t> </a:t>
            </a:r>
            <a:r>
              <a:rPr sz="1650" kern="1200" spc="-26" dirty="0">
                <a:solidFill>
                  <a:srgbClr val="C55A11"/>
                </a:solidFill>
                <a:latin typeface="Calibri Light"/>
                <a:ea typeface="+mn-ea"/>
                <a:cs typeface="Calibri Light"/>
              </a:rPr>
              <a:t>www.russkoe-slovo</a:t>
            </a:r>
            <a:endParaRPr sz="1650" kern="1200">
              <a:solidFill>
                <a:prstClr val="black"/>
              </a:solidFill>
              <a:latin typeface="Calibri Light"/>
              <a:ea typeface="+mn-ea"/>
              <a:cs typeface="Calibri Light"/>
            </a:endParaRPr>
          </a:p>
        </p:txBody>
      </p:sp>
      <p:sp>
        <p:nvSpPr>
          <p:cNvPr id="21" name="Нижний колонтитул 20"/>
          <p:cNvSpPr>
            <a:spLocks noGrp="1"/>
          </p:cNvSpPr>
          <p:nvPr>
            <p:ph type="ftr" sz="quarter" idx="5"/>
          </p:nvPr>
        </p:nvSpPr>
        <p:spPr/>
        <p:txBody>
          <a:bodyPr/>
          <a:lstStyle/>
          <a:p>
            <a:r>
              <a:rPr lang="ru-RU" smtClean="0">
                <a:solidFill>
                  <a:prstClr val="black">
                    <a:tint val="75000"/>
                  </a:prstClr>
                </a:solidFill>
              </a:rPr>
              <a:t>1</a:t>
            </a:r>
            <a:endParaRPr lang="ru-RU">
              <a:solidFill>
                <a:prstClr val="black">
                  <a:tint val="75000"/>
                </a:prstClr>
              </a:solidFill>
            </a:endParaRPr>
          </a:p>
        </p:txBody>
      </p:sp>
    </p:spTree>
    <p:extLst>
      <p:ext uri="{BB962C8B-B14F-4D97-AF65-F5344CB8AC3E}">
        <p14:creationId xmlns="" xmlns:p14="http://schemas.microsoft.com/office/powerpoint/2010/main" val="13968333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4"/>
          <p:cNvSpPr txBox="1">
            <a:spLocks noGrp="1"/>
          </p:cNvSpPr>
          <p:nvPr>
            <p:ph type="title"/>
          </p:nvPr>
        </p:nvSpPr>
        <p:spPr>
          <a:xfrm>
            <a:off x="149012" y="324702"/>
            <a:ext cx="6570135" cy="461005"/>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200"/>
              <a:buNone/>
            </a:pPr>
            <a:r>
              <a:rPr lang="ru-RU" sz="2800" dirty="0" err="1" smtClean="0">
                <a:solidFill>
                  <a:srgbClr val="0070C0"/>
                </a:solidFill>
              </a:rPr>
              <a:t>Вебинары</a:t>
            </a:r>
            <a:r>
              <a:rPr lang="ru-RU" sz="2800" dirty="0" smtClean="0">
                <a:solidFill>
                  <a:srgbClr val="0070C0"/>
                </a:solidFill>
              </a:rPr>
              <a:t> от авторских коллективов</a:t>
            </a:r>
            <a:endParaRPr sz="2800" dirty="0">
              <a:solidFill>
                <a:srgbClr val="0070C0"/>
              </a:solidFill>
            </a:endParaRPr>
          </a:p>
        </p:txBody>
      </p:sp>
      <p:sp>
        <p:nvSpPr>
          <p:cNvPr id="136" name="Google Shape;136;p14"/>
          <p:cNvSpPr txBox="1"/>
          <p:nvPr/>
        </p:nvSpPr>
        <p:spPr>
          <a:xfrm>
            <a:off x="914400" y="2145607"/>
            <a:ext cx="7315200" cy="396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pic>
        <p:nvPicPr>
          <p:cNvPr id="2" name="Рисунок 1"/>
          <p:cNvPicPr>
            <a:picLocks noChangeAspect="1"/>
          </p:cNvPicPr>
          <p:nvPr/>
        </p:nvPicPr>
        <p:blipFill rotWithShape="1">
          <a:blip r:embed="rId3"/>
          <a:srcRect l="9556" t="18436" r="30393" b="24659"/>
          <a:stretch/>
        </p:blipFill>
        <p:spPr>
          <a:xfrm>
            <a:off x="914401" y="927947"/>
            <a:ext cx="6511636" cy="3470872"/>
          </a:xfrm>
          <a:prstGeom prst="rect">
            <a:avLst/>
          </a:prstGeom>
        </p:spPr>
      </p:pic>
      <p:sp>
        <p:nvSpPr>
          <p:cNvPr id="3" name="Прямоугольник 2"/>
          <p:cNvSpPr/>
          <p:nvPr/>
        </p:nvSpPr>
        <p:spPr>
          <a:xfrm>
            <a:off x="3967281" y="4489116"/>
            <a:ext cx="3558988" cy="307777"/>
          </a:xfrm>
          <a:prstGeom prst="rect">
            <a:avLst/>
          </a:prstGeom>
        </p:spPr>
        <p:txBody>
          <a:bodyPr wrap="none">
            <a:spAutoFit/>
          </a:bodyPr>
          <a:lstStyle/>
          <a:p>
            <a:r>
              <a:rPr lang="en-US" dirty="0">
                <a:hlinkClick r:id="rId4"/>
              </a:rPr>
              <a:t>https://</a:t>
            </a:r>
            <a:r>
              <a:rPr lang="en-US" dirty="0" smtClean="0">
                <a:hlinkClick r:id="rId4"/>
              </a:rPr>
              <a:t>disk.yandex.ru/d/KGkApr0xuk_H3g</a:t>
            </a:r>
            <a:r>
              <a:rPr lang="ru-RU" dirty="0" smtClean="0"/>
              <a:t> </a:t>
            </a:r>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4453" y="1266612"/>
            <a:ext cx="8155094" cy="3102187"/>
          </a:xfrm>
        </p:spPr>
        <p:txBody>
          <a:bodyPr>
            <a:noAutofit/>
          </a:bodyPr>
          <a:lstStyle/>
          <a:p>
            <a:r>
              <a:rPr lang="ru-RU" sz="2000" dirty="0">
                <a:solidFill>
                  <a:srgbClr val="0070C0"/>
                </a:solidFill>
              </a:rPr>
              <a:t>Апробация примерных рабочих программ начального общего и основного общего образования в 2021-2022 учебном году</a:t>
            </a:r>
            <a:br>
              <a:rPr lang="ru-RU" sz="2000" dirty="0">
                <a:solidFill>
                  <a:srgbClr val="0070C0"/>
                </a:solidFill>
              </a:rPr>
            </a:br>
            <a:r>
              <a:rPr lang="ru-RU" sz="2000" dirty="0">
                <a:solidFill>
                  <a:srgbClr val="0070C0"/>
                </a:solidFill>
              </a:rPr>
              <a:t>В период с 15 сентября 2021 года по 30 апреля 2022 года в школах России проведена апробация 38 Примерных рабочих программ по учебным предметам –16 предметам начальной школы и 22 предметам основной школы.</a:t>
            </a:r>
            <a:br>
              <a:rPr lang="ru-RU" sz="2000" dirty="0">
                <a:solidFill>
                  <a:srgbClr val="0070C0"/>
                </a:solidFill>
              </a:rPr>
            </a:br>
            <a:r>
              <a:rPr lang="ru-RU" sz="2000" dirty="0">
                <a:solidFill>
                  <a:srgbClr val="0070C0"/>
                </a:solidFill>
              </a:rPr>
              <a:t/>
            </a:r>
            <a:br>
              <a:rPr lang="ru-RU" sz="2000" dirty="0">
                <a:solidFill>
                  <a:srgbClr val="0070C0"/>
                </a:solidFill>
              </a:rPr>
            </a:br>
            <a:r>
              <a:rPr lang="ru-RU" sz="2000" dirty="0" smtClean="0">
                <a:solidFill>
                  <a:srgbClr val="0070C0"/>
                </a:solidFill>
              </a:rPr>
              <a:t>В </a:t>
            </a:r>
            <a:r>
              <a:rPr lang="ru-RU" sz="2000" dirty="0">
                <a:solidFill>
                  <a:srgbClr val="0070C0"/>
                </a:solidFill>
              </a:rPr>
              <a:t>общей сложности в </a:t>
            </a:r>
            <a:r>
              <a:rPr lang="ru-RU" sz="2000" dirty="0" err="1">
                <a:solidFill>
                  <a:srgbClr val="0070C0"/>
                </a:solidFill>
              </a:rPr>
              <a:t>апробационных</a:t>
            </a:r>
            <a:r>
              <a:rPr lang="ru-RU" sz="2000" dirty="0">
                <a:solidFill>
                  <a:srgbClr val="0070C0"/>
                </a:solidFill>
              </a:rPr>
              <a:t> процедурах приняли участие более 60 тысяч педагогов из всех 85 регионов </a:t>
            </a:r>
            <a:r>
              <a:rPr lang="ru-RU" sz="2000" dirty="0" smtClean="0">
                <a:solidFill>
                  <a:srgbClr val="0070C0"/>
                </a:solidFill>
              </a:rPr>
              <a:t>страны.</a:t>
            </a:r>
            <a:br>
              <a:rPr lang="ru-RU" sz="2000" dirty="0" smtClean="0">
                <a:solidFill>
                  <a:srgbClr val="0070C0"/>
                </a:solidFill>
              </a:rPr>
            </a:br>
            <a:r>
              <a:rPr lang="en-US" sz="2000" dirty="0">
                <a:solidFill>
                  <a:srgbClr val="0070C0"/>
                </a:solidFill>
                <a:hlinkClick r:id="rId2"/>
              </a:rPr>
              <a:t>https://</a:t>
            </a:r>
            <a:r>
              <a:rPr lang="en-US" sz="2000" dirty="0" smtClean="0">
                <a:solidFill>
                  <a:srgbClr val="0070C0"/>
                </a:solidFill>
                <a:hlinkClick r:id="rId2"/>
              </a:rPr>
              <a:t>edsoo.ru/Aprobaciya_primernih_rabo.htm</a:t>
            </a:r>
            <a:r>
              <a:rPr lang="ru-RU" sz="2000" dirty="0" smtClean="0">
                <a:solidFill>
                  <a:srgbClr val="0070C0"/>
                </a:solidFill>
              </a:rPr>
              <a:t> </a:t>
            </a:r>
            <a:endParaRPr lang="ru-RU" sz="2000" dirty="0">
              <a:solidFill>
                <a:srgbClr val="0070C0"/>
              </a:solidFill>
            </a:endParaRPr>
          </a:p>
        </p:txBody>
      </p:sp>
    </p:spTree>
    <p:extLst>
      <p:ext uri="{BB962C8B-B14F-4D97-AF65-F5344CB8AC3E}">
        <p14:creationId xmlns="" xmlns:p14="http://schemas.microsoft.com/office/powerpoint/2010/main" val="42343539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563880" y="296960"/>
            <a:ext cx="8026400" cy="421014"/>
          </a:xfrm>
        </p:spPr>
        <p:txBody>
          <a:bodyPr>
            <a:noAutofit/>
          </a:bodyPr>
          <a:lstStyle/>
          <a:p>
            <a:r>
              <a:rPr lang="ru-RU" sz="2000" dirty="0" smtClean="0">
                <a:solidFill>
                  <a:srgbClr val="0070C0"/>
                </a:solidFill>
              </a:rPr>
              <a:t>Предлагаемые решения: слово авторским коллективам УМК </a:t>
            </a:r>
            <a:br>
              <a:rPr lang="ru-RU" sz="2000" dirty="0" smtClean="0">
                <a:solidFill>
                  <a:srgbClr val="0070C0"/>
                </a:solidFill>
              </a:rPr>
            </a:br>
            <a:r>
              <a:rPr lang="ru-RU" sz="2000" b="1" dirty="0" smtClean="0">
                <a:solidFill>
                  <a:srgbClr val="0070C0"/>
                </a:solidFill>
              </a:rPr>
              <a:t>по литературе</a:t>
            </a:r>
            <a:endParaRPr lang="ru-RU" sz="2000" b="1" dirty="0">
              <a:solidFill>
                <a:srgbClr val="0070C0"/>
              </a:solidFill>
            </a:endParaRPr>
          </a:p>
        </p:txBody>
      </p:sp>
      <p:sp>
        <p:nvSpPr>
          <p:cNvPr id="6" name="Текст 5"/>
          <p:cNvSpPr>
            <a:spLocks noGrp="1"/>
          </p:cNvSpPr>
          <p:nvPr>
            <p:ph type="body" idx="1"/>
          </p:nvPr>
        </p:nvSpPr>
        <p:spPr>
          <a:xfrm>
            <a:off x="321733" y="1083733"/>
            <a:ext cx="8510694" cy="3657599"/>
          </a:xfrm>
        </p:spPr>
        <p:txBody>
          <a:bodyPr>
            <a:noAutofit/>
          </a:bodyPr>
          <a:lstStyle/>
          <a:p>
            <a:pPr algn="just"/>
            <a:r>
              <a:rPr lang="ru-RU" sz="1600" dirty="0"/>
              <a:t>Методическое письмо об использовании в образовательном процессе учебников УМК «Литература», </a:t>
            </a:r>
            <a:r>
              <a:rPr lang="ru-RU" sz="1600" b="1" dirty="0"/>
              <a:t>автор В. Я. </a:t>
            </a:r>
            <a:r>
              <a:rPr lang="ru-RU" sz="1600" b="1" dirty="0" smtClean="0"/>
              <a:t>Коровина,  </a:t>
            </a:r>
            <a:r>
              <a:rPr lang="ru-RU" sz="1600" dirty="0"/>
              <a:t>действующего ФПУ, соответствующих ФГОС (2009–2010 гг.) при введении </a:t>
            </a:r>
            <a:r>
              <a:rPr lang="ru-RU" sz="1600" dirty="0" smtClean="0"/>
              <a:t>обновлённых </a:t>
            </a:r>
            <a:r>
              <a:rPr lang="ru-RU" sz="1600" dirty="0"/>
              <a:t>ФГОС в 5 </a:t>
            </a:r>
            <a:r>
              <a:rPr lang="ru-RU" sz="1600" dirty="0" smtClean="0"/>
              <a:t>классе</a:t>
            </a:r>
          </a:p>
          <a:p>
            <a:pPr algn="just"/>
            <a:r>
              <a:rPr lang="ru-RU" sz="1600" dirty="0"/>
              <a:t>Методическое письмо об использовании в образовательном процессе учебников УМК «Литература» </a:t>
            </a:r>
            <a:r>
              <a:rPr lang="ru-RU" sz="1600" b="1" dirty="0"/>
              <a:t>авторов В. Ф. </a:t>
            </a:r>
            <a:r>
              <a:rPr lang="ru-RU" sz="1600" b="1" dirty="0" err="1"/>
              <a:t>Чертова</a:t>
            </a:r>
            <a:r>
              <a:rPr lang="ru-RU" sz="1600" b="1" dirty="0"/>
              <a:t>, Л. А. Трубиной, Н. А. </a:t>
            </a:r>
            <a:r>
              <a:rPr lang="ru-RU" sz="1600" b="1" dirty="0" err="1"/>
              <a:t>Ипполитовой</a:t>
            </a:r>
            <a:r>
              <a:rPr lang="ru-RU" sz="1600" b="1" dirty="0"/>
              <a:t>, И. В. Мамоновой</a:t>
            </a:r>
            <a:r>
              <a:rPr lang="ru-RU" sz="1600" dirty="0"/>
              <a:t>, под редакцией В. Ф. Чертова действующего ФПУ, соответствующих ФГОС (2009–2010 гг.) при введении </a:t>
            </a:r>
            <a:r>
              <a:rPr lang="ru-RU" sz="1600" dirty="0" smtClean="0"/>
              <a:t>обновлённых </a:t>
            </a:r>
            <a:r>
              <a:rPr lang="ru-RU" sz="1600" dirty="0"/>
              <a:t>ФГОС в 5 </a:t>
            </a:r>
            <a:r>
              <a:rPr lang="ru-RU" sz="1600" dirty="0" smtClean="0"/>
              <a:t>классе</a:t>
            </a:r>
          </a:p>
          <a:p>
            <a:r>
              <a:rPr lang="ru-RU" sz="1600" dirty="0" smtClean="0"/>
              <a:t>Методическое письмо об использовании в образовательном процессе учебников УМК «Литература» </a:t>
            </a:r>
            <a:r>
              <a:rPr lang="ru-RU" sz="1600" b="1" dirty="0" smtClean="0"/>
              <a:t>автора Г.С. </a:t>
            </a:r>
            <a:r>
              <a:rPr lang="ru-RU" sz="1600" b="1" dirty="0" err="1" smtClean="0"/>
              <a:t>Меркина</a:t>
            </a:r>
            <a:r>
              <a:rPr lang="ru-RU" sz="1600" b="1" dirty="0" smtClean="0"/>
              <a:t> </a:t>
            </a:r>
            <a:r>
              <a:rPr lang="ru-RU" sz="1600" dirty="0" smtClean="0"/>
              <a:t>действующего ФПУ, соответствующих ФГОС </a:t>
            </a:r>
            <a:br>
              <a:rPr lang="ru-RU" sz="1600" dirty="0" smtClean="0"/>
            </a:br>
            <a:r>
              <a:rPr lang="ru-RU" sz="1600" dirty="0" smtClean="0"/>
              <a:t>при введении обновленных ФГОС (2021) в 5 классе</a:t>
            </a:r>
          </a:p>
          <a:p>
            <a:pPr algn="just"/>
            <a:r>
              <a:rPr lang="ru-RU" sz="1600" dirty="0" smtClean="0"/>
              <a:t>Переходим </a:t>
            </a:r>
            <a:r>
              <a:rPr lang="ru-RU" sz="1600" dirty="0"/>
              <a:t>на новый ФГОС</a:t>
            </a:r>
            <a:r>
              <a:rPr lang="ru-RU" sz="1600" dirty="0" smtClean="0"/>
              <a:t>: что </a:t>
            </a:r>
            <a:r>
              <a:rPr lang="ru-RU" sz="1600" dirty="0"/>
              <a:t>необходимо учесть при </a:t>
            </a:r>
            <a:r>
              <a:rPr lang="ru-RU" sz="1600" dirty="0" smtClean="0"/>
              <a:t>разработке рабочих </a:t>
            </a:r>
            <a:r>
              <a:rPr lang="ru-RU" sz="1600" dirty="0"/>
              <a:t>программ для 5 </a:t>
            </a:r>
            <a:r>
              <a:rPr lang="ru-RU" sz="1600" dirty="0" smtClean="0"/>
              <a:t>класса по </a:t>
            </a:r>
            <a:r>
              <a:rPr lang="ru-RU" sz="1600" dirty="0"/>
              <a:t>русскому языку и </a:t>
            </a:r>
            <a:r>
              <a:rPr lang="ru-RU" sz="1600" dirty="0" smtClean="0"/>
              <a:t>литературе (</a:t>
            </a:r>
            <a:r>
              <a:rPr lang="ru-RU" sz="1600" b="1" dirty="0" smtClean="0"/>
              <a:t>издательство «Русское слово»</a:t>
            </a:r>
            <a:r>
              <a:rPr lang="ru-RU" sz="1600" dirty="0" smtClean="0"/>
              <a:t>)</a:t>
            </a:r>
            <a:endParaRPr lang="ru-RU" sz="1600" dirty="0"/>
          </a:p>
        </p:txBody>
      </p:sp>
    </p:spTree>
    <p:extLst>
      <p:ext uri="{BB962C8B-B14F-4D97-AF65-F5344CB8AC3E}">
        <p14:creationId xmlns="" xmlns:p14="http://schemas.microsoft.com/office/powerpoint/2010/main" val="4467580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84463" y="294057"/>
            <a:ext cx="7831365" cy="954600"/>
          </a:xfrm>
        </p:spPr>
        <p:txBody>
          <a:bodyPr>
            <a:normAutofit/>
          </a:bodyPr>
          <a:lstStyle/>
          <a:p>
            <a:r>
              <a:rPr lang="ru-RU" sz="2400" dirty="0">
                <a:solidFill>
                  <a:srgbClr val="0070C0"/>
                </a:solidFill>
                <a:latin typeface="Arial" panose="020B0604020202020204" pitchFamily="34" charset="0"/>
                <a:cs typeface="Arial" panose="020B0604020202020204" pitchFamily="34" charset="0"/>
              </a:rPr>
              <a:t>Как использовать действующие УМК при работе по ПРП?</a:t>
            </a:r>
          </a:p>
        </p:txBody>
      </p:sp>
      <p:sp>
        <p:nvSpPr>
          <p:cNvPr id="4" name="Объект 2"/>
          <p:cNvSpPr>
            <a:spLocks noGrp="1"/>
          </p:cNvSpPr>
          <p:nvPr>
            <p:ph type="body" idx="1"/>
          </p:nvPr>
        </p:nvSpPr>
        <p:spPr>
          <a:xfrm>
            <a:off x="535092" y="1158241"/>
            <a:ext cx="8256695" cy="3498628"/>
          </a:xfrm>
        </p:spPr>
        <p:txBody>
          <a:bodyPr>
            <a:normAutofit/>
          </a:bodyPr>
          <a:lstStyle/>
          <a:p>
            <a:pPr marL="0" indent="0">
              <a:lnSpc>
                <a:spcPct val="110000"/>
              </a:lnSpc>
              <a:buNone/>
            </a:pPr>
            <a:r>
              <a:rPr lang="ru-RU" sz="1600" b="1" dirty="0">
                <a:latin typeface="Calibri" panose="020F0502020204030204" pitchFamily="34" charset="0"/>
                <a:cs typeface="Calibri" panose="020F0502020204030204" pitchFamily="34" charset="0"/>
              </a:rPr>
              <a:t>В большинстве случаев материал действующих УМК по литературе соответствует ПРП. При несовпадении с программой рекомендуется:</a:t>
            </a:r>
          </a:p>
          <a:p>
            <a:pPr marL="0" indent="0">
              <a:lnSpc>
                <a:spcPct val="110000"/>
              </a:lnSpc>
              <a:buNone/>
            </a:pPr>
            <a:r>
              <a:rPr lang="ru-RU" sz="1600" b="1" dirty="0">
                <a:latin typeface="Calibri" panose="020F0502020204030204" pitchFamily="34" charset="0"/>
                <a:cs typeface="Calibri" panose="020F0502020204030204" pitchFamily="34" charset="0"/>
              </a:rPr>
              <a:t>1. Использовать в 5 классе материалы учебников для 6 класса.</a:t>
            </a:r>
          </a:p>
          <a:p>
            <a:pPr marL="0" indent="0">
              <a:lnSpc>
                <a:spcPct val="110000"/>
              </a:lnSpc>
              <a:buNone/>
            </a:pPr>
            <a:r>
              <a:rPr lang="ru-RU" sz="1200" b="1" dirty="0">
                <a:latin typeface="Calibri" panose="020F0502020204030204" pitchFamily="34" charset="0"/>
                <a:cs typeface="Calibri" panose="020F0502020204030204" pitchFamily="34" charset="0"/>
              </a:rPr>
              <a:t>ПРП, 5 класс: </a:t>
            </a:r>
            <a:r>
              <a:rPr lang="ru-RU" sz="1200" dirty="0">
                <a:latin typeface="Calibri" panose="020F0502020204030204" pitchFamily="34" charset="0"/>
                <a:cs typeface="Calibri" panose="020F0502020204030204" pitchFamily="34" charset="0"/>
              </a:rPr>
              <a:t>А.С. Пушкин.  Стихотворения (не менее трёх). «Зимнее утро», </a:t>
            </a:r>
            <a:r>
              <a:rPr lang="ru-RU" sz="1200" dirty="0" smtClean="0">
                <a:latin typeface="Calibri" panose="020F0502020204030204" pitchFamily="34" charset="0"/>
                <a:cs typeface="Calibri" panose="020F0502020204030204" pitchFamily="34" charset="0"/>
              </a:rPr>
              <a:t> «</a:t>
            </a:r>
            <a:r>
              <a:rPr lang="ru-RU" sz="1200" dirty="0">
                <a:latin typeface="Calibri" panose="020F0502020204030204" pitchFamily="34" charset="0"/>
                <a:cs typeface="Calibri" panose="020F0502020204030204" pitchFamily="34" charset="0"/>
              </a:rPr>
              <a:t>Зимний вечер», «Няне» и др.  «Сказка о мёртвой царевне и о семи богатырях».</a:t>
            </a:r>
          </a:p>
          <a:p>
            <a:pPr marL="0" indent="0">
              <a:lnSpc>
                <a:spcPct val="110000"/>
              </a:lnSpc>
              <a:buNone/>
            </a:pPr>
            <a:r>
              <a:rPr lang="ru-RU" sz="1200" b="1" dirty="0">
                <a:latin typeface="Calibri" panose="020F0502020204030204" pitchFamily="34" charset="0"/>
                <a:cs typeface="Calibri" panose="020F0502020204030204" pitchFamily="34" charset="0"/>
              </a:rPr>
              <a:t>УМК под ред. В. Я. Коровиной: </a:t>
            </a:r>
            <a:r>
              <a:rPr lang="ru-RU" sz="1200" dirty="0">
                <a:latin typeface="Calibri" panose="020F0502020204030204" pitchFamily="34" charset="0"/>
                <a:cs typeface="Calibri" panose="020F0502020204030204" pitchFamily="34" charset="0"/>
              </a:rPr>
              <a:t>учебник для 6 класса, часть 1, с. 31-32 - дан текст </a:t>
            </a:r>
            <a:r>
              <a:rPr lang="ru-RU" sz="1200" dirty="0" smtClean="0">
                <a:latin typeface="Calibri" panose="020F0502020204030204" pitchFamily="34" charset="0"/>
                <a:cs typeface="Calibri" panose="020F0502020204030204" pitchFamily="34" charset="0"/>
              </a:rPr>
              <a:t>стихотворения </a:t>
            </a:r>
            <a:r>
              <a:rPr lang="ru-RU" sz="1200" dirty="0">
                <a:latin typeface="Calibri" panose="020F0502020204030204" pitchFamily="34" charset="0"/>
                <a:cs typeface="Calibri" panose="020F0502020204030204" pitchFamily="34" charset="0"/>
              </a:rPr>
              <a:t>«Зимнее утро». В работе над этим произведением в 5 классе можно </a:t>
            </a:r>
            <a:r>
              <a:rPr lang="ru-RU" sz="1200" dirty="0" smtClean="0">
                <a:latin typeface="Calibri" panose="020F0502020204030204" pitchFamily="34" charset="0"/>
                <a:cs typeface="Calibri" panose="020F0502020204030204" pitchFamily="34" charset="0"/>
              </a:rPr>
              <a:t>использовать </a:t>
            </a:r>
            <a:r>
              <a:rPr lang="ru-RU" sz="1200" dirty="0">
                <a:latin typeface="Calibri" panose="020F0502020204030204" pitchFamily="34" charset="0"/>
                <a:cs typeface="Calibri" panose="020F0502020204030204" pitchFamily="34" charset="0"/>
              </a:rPr>
              <a:t>задания дидактической рубрики «Размышляем о прочитанном», </a:t>
            </a:r>
            <a:r>
              <a:rPr lang="ru-RU" sz="1200" dirty="0" smtClean="0">
                <a:latin typeface="Calibri" panose="020F0502020204030204" pitchFamily="34" charset="0"/>
                <a:cs typeface="Calibri" panose="020F0502020204030204" pitchFamily="34" charset="0"/>
              </a:rPr>
              <a:t>которые </a:t>
            </a:r>
            <a:r>
              <a:rPr lang="ru-RU" sz="1200" dirty="0">
                <a:latin typeface="Calibri" panose="020F0502020204030204" pitchFamily="34" charset="0"/>
                <a:cs typeface="Calibri" panose="020F0502020204030204" pitchFamily="34" charset="0"/>
              </a:rPr>
              <a:t>наметят направления обсуждения стихотворения, подскажут формулировки </a:t>
            </a:r>
            <a:r>
              <a:rPr lang="ru-RU" sz="1200" dirty="0" smtClean="0">
                <a:latin typeface="Calibri" panose="020F0502020204030204" pitchFamily="34" charset="0"/>
                <a:cs typeface="Calibri" panose="020F0502020204030204" pitchFamily="34" charset="0"/>
              </a:rPr>
              <a:t>возможных </a:t>
            </a:r>
            <a:r>
              <a:rPr lang="ru-RU" sz="1200" dirty="0">
                <a:latin typeface="Calibri" panose="020F0502020204030204" pitchFamily="34" charset="0"/>
                <a:cs typeface="Calibri" panose="020F0502020204030204" pitchFamily="34" charset="0"/>
              </a:rPr>
              <a:t>творческий заданий, а работа с аудиозаписью в «Фонохрестоматии» </a:t>
            </a:r>
            <a:r>
              <a:rPr lang="ru-RU" sz="1200" dirty="0" smtClean="0">
                <a:latin typeface="Calibri" panose="020F0502020204030204" pitchFamily="34" charset="0"/>
                <a:cs typeface="Calibri" panose="020F0502020204030204" pitchFamily="34" charset="0"/>
              </a:rPr>
              <a:t>поможет </a:t>
            </a:r>
            <a:r>
              <a:rPr lang="ru-RU" sz="1200" dirty="0">
                <a:latin typeface="Calibri" panose="020F0502020204030204" pitchFamily="34" charset="0"/>
                <a:cs typeface="Calibri" panose="020F0502020204030204" pitchFamily="34" charset="0"/>
              </a:rPr>
              <a:t>подготовиться к выразительному чтению. </a:t>
            </a:r>
          </a:p>
          <a:p>
            <a:pPr marL="0" indent="0">
              <a:lnSpc>
                <a:spcPct val="110000"/>
              </a:lnSpc>
              <a:buNone/>
            </a:pPr>
            <a:endParaRPr lang="ru-RU" sz="1200" dirty="0">
              <a:latin typeface="Calibri" panose="020F0502020204030204" pitchFamily="34" charset="0"/>
              <a:cs typeface="Calibri" panose="020F0502020204030204" pitchFamily="34" charset="0"/>
            </a:endParaRPr>
          </a:p>
          <a:p>
            <a:pPr marL="0" indent="0" algn="just">
              <a:lnSpc>
                <a:spcPct val="110000"/>
              </a:lnSpc>
              <a:buNone/>
            </a:pPr>
            <a:r>
              <a:rPr lang="ru-RU" sz="1100" b="1" dirty="0">
                <a:latin typeface="Calibri" panose="020F0502020204030204" pitchFamily="34" charset="0"/>
                <a:ea typeface="Calibri" panose="020F0502020204030204" pitchFamily="34" charset="0"/>
                <a:cs typeface="Calibri" panose="020F0502020204030204" pitchFamily="34" charset="0"/>
              </a:rPr>
              <a:t>2. Использовать дидактические и методические пособия, входящие в УМК.</a:t>
            </a:r>
          </a:p>
          <a:p>
            <a:pPr marL="0" indent="0" algn="just">
              <a:lnSpc>
                <a:spcPct val="110000"/>
              </a:lnSpc>
              <a:buNone/>
            </a:pPr>
            <a:r>
              <a:rPr lang="ru-RU" sz="1050" b="1" dirty="0">
                <a:latin typeface="Calibri" panose="020F0502020204030204" pitchFamily="34" charset="0"/>
                <a:ea typeface="Calibri" panose="020F0502020204030204" pitchFamily="34" charset="0"/>
                <a:cs typeface="Calibri" panose="020F0502020204030204" pitchFamily="34" charset="0"/>
              </a:rPr>
              <a:t>ПРП, 5 класс: </a:t>
            </a:r>
            <a:r>
              <a:rPr lang="ru-RU" sz="1050" dirty="0">
                <a:latin typeface="Calibri" panose="020F0502020204030204" pitchFamily="34" charset="0"/>
                <a:ea typeface="Calibri" panose="020F0502020204030204" pitchFamily="34" charset="0"/>
                <a:cs typeface="Calibri" panose="020F0502020204030204" pitchFamily="34" charset="0"/>
              </a:rPr>
              <a:t>Н.В. Гоголь. Повесть «Ночь перед Рождеством» из сборника «Вечера на хуторе близ Диканьки».</a:t>
            </a:r>
          </a:p>
          <a:p>
            <a:pPr marL="0" indent="0" algn="just">
              <a:lnSpc>
                <a:spcPct val="110000"/>
              </a:lnSpc>
              <a:buNone/>
            </a:pPr>
            <a:r>
              <a:rPr lang="ru-RU" sz="1050" b="1" dirty="0">
                <a:latin typeface="Calibri" panose="020F0502020204030204" pitchFamily="34" charset="0"/>
                <a:ea typeface="Calibri" panose="020F0502020204030204" pitchFamily="34" charset="0"/>
                <a:cs typeface="Calibri" panose="020F0502020204030204" pitchFamily="34" charset="0"/>
              </a:rPr>
              <a:t>УМК под ред. В. Я. Коровиной: </a:t>
            </a:r>
            <a:r>
              <a:rPr lang="ru-RU" sz="1050" dirty="0">
                <a:latin typeface="Calibri" panose="020F0502020204030204" pitchFamily="34" charset="0"/>
                <a:ea typeface="Calibri" panose="020F0502020204030204" pitchFamily="34" charset="0"/>
                <a:cs typeface="Calibri" panose="020F0502020204030204" pitchFamily="34" charset="0"/>
              </a:rPr>
              <a:t>в учебнике для 5 класса дана повесть «Заколдованное место». Но в пособии «Читаем, думаем, спорим…» для 6 класса (автор-составитель В. П. </a:t>
            </a:r>
            <a:r>
              <a:rPr lang="ru-RU" sz="1050" dirty="0" err="1">
                <a:latin typeface="Calibri" panose="020F0502020204030204" pitchFamily="34" charset="0"/>
                <a:ea typeface="Calibri" panose="020F0502020204030204" pitchFamily="34" charset="0"/>
                <a:cs typeface="Calibri" panose="020F0502020204030204" pitchFamily="34" charset="0"/>
              </a:rPr>
              <a:t>Полухина</a:t>
            </a:r>
            <a:r>
              <a:rPr lang="ru-RU" sz="1050" dirty="0">
                <a:latin typeface="Calibri" panose="020F0502020204030204" pitchFamily="34" charset="0"/>
                <a:ea typeface="Calibri" panose="020F0502020204030204" pitchFamily="34" charset="0"/>
                <a:cs typeface="Calibri" panose="020F0502020204030204" pitchFamily="34" charset="0"/>
              </a:rPr>
              <a:t>) учитель может найти необходимые материалы для организации работы в классе по повести «Ночь перед Рождеством»: задания, связанные с анализом текста, работой с терминами, словарь языка «Вечеров на хуторе близ Диканьки», задания рубрики «Литература и искусство» и др. (с. 60–69). </a:t>
            </a:r>
          </a:p>
          <a:p>
            <a:endParaRPr lang="ru-RU" sz="900" dirty="0"/>
          </a:p>
          <a:p>
            <a:endParaRPr lang="ru-RU" sz="900" dirty="0"/>
          </a:p>
        </p:txBody>
      </p:sp>
    </p:spTree>
    <p:extLst>
      <p:ext uri="{BB962C8B-B14F-4D97-AF65-F5344CB8AC3E}">
        <p14:creationId xmlns="" xmlns:p14="http://schemas.microsoft.com/office/powerpoint/2010/main" val="23814982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9149" y="351330"/>
            <a:ext cx="7972637" cy="698994"/>
          </a:xfrm>
        </p:spPr>
        <p:txBody>
          <a:bodyPr>
            <a:noAutofit/>
          </a:bodyPr>
          <a:lstStyle/>
          <a:p>
            <a:r>
              <a:rPr lang="ru-RU" sz="2800" dirty="0">
                <a:solidFill>
                  <a:srgbClr val="0070C0"/>
                </a:solidFill>
                <a:latin typeface="Calibri" panose="020F0502020204030204" pitchFamily="34" charset="0"/>
                <a:cs typeface="Calibri" panose="020F0502020204030204" pitchFamily="34" charset="0"/>
              </a:rPr>
              <a:t>Как выбрать произведения при изучении обзорных тем?</a:t>
            </a:r>
            <a:br>
              <a:rPr lang="ru-RU" sz="2800" dirty="0">
                <a:solidFill>
                  <a:srgbClr val="0070C0"/>
                </a:solidFill>
                <a:latin typeface="Calibri" panose="020F0502020204030204" pitchFamily="34" charset="0"/>
                <a:cs typeface="Calibri" panose="020F0502020204030204" pitchFamily="34" charset="0"/>
              </a:rPr>
            </a:br>
            <a:endParaRPr lang="ru-RU" sz="2400" dirty="0">
              <a:solidFill>
                <a:srgbClr val="0070C0"/>
              </a:solidFill>
              <a:latin typeface="Calibri" panose="020F0502020204030204" pitchFamily="34" charset="0"/>
              <a:cs typeface="Calibri" panose="020F0502020204030204" pitchFamily="34" charset="0"/>
            </a:endParaRPr>
          </a:p>
        </p:txBody>
      </p:sp>
      <p:sp>
        <p:nvSpPr>
          <p:cNvPr id="3" name="Текст 2"/>
          <p:cNvSpPr>
            <a:spLocks noGrp="1"/>
          </p:cNvSpPr>
          <p:nvPr>
            <p:ph type="body" idx="1"/>
          </p:nvPr>
        </p:nvSpPr>
        <p:spPr>
          <a:xfrm>
            <a:off x="304801" y="1354667"/>
            <a:ext cx="8020050" cy="3084058"/>
          </a:xfrm>
        </p:spPr>
        <p:txBody>
          <a:bodyPr>
            <a:normAutofit/>
          </a:bodyPr>
          <a:lstStyle/>
          <a:p>
            <a:pPr marL="146050" indent="0" algn="just">
              <a:buNone/>
            </a:pPr>
            <a:r>
              <a:rPr lang="ru-RU" sz="1600" b="1" dirty="0"/>
              <a:t>Учитель может использовать не только учебник, но и методические рекомендации, </a:t>
            </a:r>
            <a:r>
              <a:rPr lang="ru-RU" sz="1600" b="1" dirty="0" err="1"/>
              <a:t>видеоуроки</a:t>
            </a:r>
            <a:r>
              <a:rPr lang="ru-RU" sz="1600" b="1" dirty="0"/>
              <a:t>, интерактивные кейсы, представленные на сайте «Единое содержание общего образования». Выбор зависит от уровня подготовленности учащихся, их литературных интересов.</a:t>
            </a:r>
          </a:p>
          <a:p>
            <a:pPr marL="146050" indent="0">
              <a:buNone/>
            </a:pPr>
            <a:r>
              <a:rPr lang="ru-RU" sz="1400" b="1" dirty="0"/>
              <a:t>ПРП, 5 класс:</a:t>
            </a:r>
            <a:r>
              <a:rPr lang="ru-RU" sz="1400" dirty="0"/>
              <a:t> Произведения отечественных писателей XIX—XXI веков на тему детства (не менее двух). Например, произведения В.Г.  Короленко, В.П.  Катаева, В.П.  Крапивина, Ю.П.  Казакова, А.Г.  Алексина, В.П.  Астафьева, В.К.  </a:t>
            </a:r>
            <a:r>
              <a:rPr lang="ru-RU" sz="1400" dirty="0" err="1"/>
              <a:t>Железникова</a:t>
            </a:r>
            <a:r>
              <a:rPr lang="ru-RU" sz="1400" dirty="0"/>
              <a:t>, Ю.Я.  Яковлева, Ю.И.  Коваля, А.А.  </a:t>
            </a:r>
            <a:r>
              <a:rPr lang="ru-RU" sz="1400" dirty="0" err="1"/>
              <a:t>Гиваргизова</a:t>
            </a:r>
            <a:r>
              <a:rPr lang="ru-RU" sz="1400" dirty="0"/>
              <a:t>, М.С.  </a:t>
            </a:r>
            <a:r>
              <a:rPr lang="ru-RU" sz="1400" dirty="0" err="1"/>
              <a:t>Аромштам</a:t>
            </a:r>
            <a:r>
              <a:rPr lang="ru-RU" sz="1400" dirty="0"/>
              <a:t>, Н.Ю.  </a:t>
            </a:r>
            <a:r>
              <a:rPr lang="ru-RU" sz="1400" dirty="0" err="1"/>
              <a:t>Абгарян</a:t>
            </a:r>
            <a:r>
              <a:rPr lang="ru-RU" sz="1400" dirty="0"/>
              <a:t>. </a:t>
            </a:r>
          </a:p>
          <a:p>
            <a:pPr marL="146050" indent="0">
              <a:buNone/>
            </a:pPr>
            <a:r>
              <a:rPr lang="ru-RU" sz="1400" b="1" dirty="0"/>
              <a:t>Интерактивные кейсы: «</a:t>
            </a:r>
            <a:r>
              <a:rPr lang="ru-RU" sz="1400" dirty="0"/>
              <a:t>Обзорная тема “Произведения отечественных писателей </a:t>
            </a:r>
            <a:r>
              <a:rPr lang="en-US" sz="1400" dirty="0"/>
              <a:t>XIX</a:t>
            </a:r>
            <a:r>
              <a:rPr lang="ru-RU" sz="1400" dirty="0"/>
              <a:t>-</a:t>
            </a:r>
            <a:r>
              <a:rPr lang="en-US" sz="1400" dirty="0"/>
              <a:t>XXI </a:t>
            </a:r>
            <a:r>
              <a:rPr lang="ru-RU" sz="1400" dirty="0"/>
              <a:t>веков на тему детства”». </a:t>
            </a:r>
          </a:p>
          <a:p>
            <a:pPr marL="146050" indent="0">
              <a:buNone/>
            </a:pPr>
            <a:r>
              <a:rPr lang="ru-RU" sz="1400" dirty="0"/>
              <a:t>Работа по повести А.Г. Алексина «Третий в пятом ряду»</a:t>
            </a:r>
          </a:p>
          <a:p>
            <a:endParaRPr lang="ru-RU" dirty="0"/>
          </a:p>
        </p:txBody>
      </p:sp>
    </p:spTree>
    <p:extLst>
      <p:ext uri="{BB962C8B-B14F-4D97-AF65-F5344CB8AC3E}">
        <p14:creationId xmlns="" xmlns:p14="http://schemas.microsoft.com/office/powerpoint/2010/main" val="42342292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9150" y="511967"/>
            <a:ext cx="7505700" cy="954600"/>
          </a:xfrm>
        </p:spPr>
        <p:txBody>
          <a:bodyPr>
            <a:normAutofit fontScale="90000"/>
          </a:bodyPr>
          <a:lstStyle/>
          <a:p>
            <a:r>
              <a:rPr lang="ru-RU" sz="2700" dirty="0">
                <a:solidFill>
                  <a:srgbClr val="0070C0"/>
                </a:solidFill>
                <a:latin typeface="Calibri" panose="020F0502020204030204" pitchFamily="34" charset="0"/>
                <a:cs typeface="Calibri" panose="020F0502020204030204" pitchFamily="34" charset="0"/>
              </a:rPr>
              <a:t>Где найти методические материалы для работы с новыми произведениями?</a:t>
            </a:r>
            <a:br>
              <a:rPr lang="ru-RU" sz="2700" dirty="0">
                <a:solidFill>
                  <a:srgbClr val="0070C0"/>
                </a:solidFill>
                <a:latin typeface="Calibri" panose="020F0502020204030204" pitchFamily="34" charset="0"/>
                <a:cs typeface="Calibri" panose="020F0502020204030204" pitchFamily="34" charset="0"/>
              </a:rPr>
            </a:br>
            <a:endParaRPr lang="ru-RU" dirty="0">
              <a:solidFill>
                <a:srgbClr val="0070C0"/>
              </a:solidFill>
              <a:latin typeface="Calibri" panose="020F0502020204030204" pitchFamily="34" charset="0"/>
              <a:cs typeface="Calibri" panose="020F0502020204030204" pitchFamily="34" charset="0"/>
            </a:endParaRPr>
          </a:p>
        </p:txBody>
      </p:sp>
      <p:sp>
        <p:nvSpPr>
          <p:cNvPr id="3" name="Текст 2"/>
          <p:cNvSpPr>
            <a:spLocks noGrp="1"/>
          </p:cNvSpPr>
          <p:nvPr>
            <p:ph type="body" idx="1"/>
          </p:nvPr>
        </p:nvSpPr>
        <p:spPr>
          <a:xfrm>
            <a:off x="543697" y="1466567"/>
            <a:ext cx="7977156" cy="3098660"/>
          </a:xfrm>
        </p:spPr>
        <p:txBody>
          <a:bodyPr>
            <a:normAutofit/>
          </a:bodyPr>
          <a:lstStyle/>
          <a:p>
            <a:r>
              <a:rPr lang="ru-RU" sz="1400" dirty="0"/>
              <a:t>Содержание ПРП по литературе существенно обновлено, не все рекомендованные произведения представлены в действующих УМК. Можно восполнить этот пробел, используя входящие в федеральный перечень </a:t>
            </a:r>
            <a:r>
              <a:rPr lang="ru-RU" sz="1400" b="1" dirty="0"/>
              <a:t>учебники по предмету «Родная литература (русская)».</a:t>
            </a:r>
          </a:p>
          <a:p>
            <a:r>
              <a:rPr lang="ru-RU" sz="1400" dirty="0"/>
              <a:t>Среди новых </a:t>
            </a:r>
            <a:r>
              <a:rPr lang="ru-RU" sz="1400" dirty="0" err="1"/>
              <a:t>имен</a:t>
            </a:r>
            <a:r>
              <a:rPr lang="ru-RU" sz="1400" dirty="0"/>
              <a:t>, представленных в ПРП для 5 класса, назван современный писатель А.А. </a:t>
            </a:r>
            <a:r>
              <a:rPr lang="ru-RU" sz="1400" dirty="0" err="1"/>
              <a:t>Гиваргизов</a:t>
            </a:r>
            <a:r>
              <a:rPr lang="ru-RU" sz="1400" dirty="0"/>
              <a:t>. Для знакомства с его творчеством учитель может использовать учебник «Родная русская литература. 5 класс» (авторы – О.М. Александрова, М.А. Аристова, Н.В. Беляева, И.Н. Добротина, Ж.Н. </a:t>
            </a:r>
            <a:r>
              <a:rPr lang="ru-RU" sz="1400" dirty="0" err="1"/>
              <a:t>Критарова</a:t>
            </a:r>
            <a:r>
              <a:rPr lang="ru-RU" sz="1400" dirty="0"/>
              <a:t>, Р.Ф. </a:t>
            </a:r>
            <a:r>
              <a:rPr lang="ru-RU" sz="1400" dirty="0" err="1"/>
              <a:t>Мухаметшина</a:t>
            </a:r>
            <a:r>
              <a:rPr lang="ru-RU" sz="1400" dirty="0"/>
              <a:t>), где в разделе «О ваших ровесниках» представлена пьеса А.А. </a:t>
            </a:r>
            <a:r>
              <a:rPr lang="ru-RU" sz="1400" dirty="0" err="1"/>
              <a:t>Гиваргизова</a:t>
            </a:r>
            <a:r>
              <a:rPr lang="ru-RU" sz="1400" dirty="0"/>
              <a:t> «Контрольный диктант». В учебнике </a:t>
            </a:r>
            <a:r>
              <a:rPr lang="ru-RU" sz="1400" dirty="0" smtClean="0"/>
              <a:t>помещён </a:t>
            </a:r>
            <a:r>
              <a:rPr lang="ru-RU" sz="1400" dirty="0"/>
              <a:t>краткий рассказ о писателе, текст пьесы, вопросы и задания по произведению, а также даны рекомендации для самостоятельного чтения.</a:t>
            </a:r>
          </a:p>
          <a:p>
            <a:endParaRPr lang="ru-RU" dirty="0"/>
          </a:p>
        </p:txBody>
      </p:sp>
    </p:spTree>
    <p:extLst>
      <p:ext uri="{BB962C8B-B14F-4D97-AF65-F5344CB8AC3E}">
        <p14:creationId xmlns="" xmlns:p14="http://schemas.microsoft.com/office/powerpoint/2010/main" val="18345013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5311" y="239021"/>
            <a:ext cx="7862707" cy="458632"/>
          </a:xfrm>
        </p:spPr>
        <p:txBody>
          <a:bodyPr>
            <a:normAutofit fontScale="90000"/>
          </a:bodyPr>
          <a:lstStyle/>
          <a:p>
            <a:r>
              <a:rPr lang="ru-RU" sz="2200" dirty="0">
                <a:solidFill>
                  <a:srgbClr val="0070C0"/>
                </a:solidFill>
                <a:latin typeface="Calibri" panose="020F0502020204030204" pitchFamily="34" charset="0"/>
                <a:cs typeface="Calibri" panose="020F0502020204030204" pitchFamily="34" charset="0"/>
              </a:rPr>
              <a:t>Рекомендации по созданию методического аппарата к новым произведениям</a:t>
            </a:r>
            <a:r>
              <a:rPr lang="ru-RU" sz="3100" dirty="0">
                <a:solidFill>
                  <a:srgbClr val="0070C0"/>
                </a:solidFill>
                <a:latin typeface="Calibri" panose="020F0502020204030204" pitchFamily="34" charset="0"/>
                <a:cs typeface="Calibri" panose="020F0502020204030204" pitchFamily="34" charset="0"/>
              </a:rPr>
              <a:t/>
            </a:r>
            <a:br>
              <a:rPr lang="ru-RU" sz="3100" dirty="0">
                <a:solidFill>
                  <a:srgbClr val="0070C0"/>
                </a:solidFill>
                <a:latin typeface="Calibri" panose="020F0502020204030204" pitchFamily="34" charset="0"/>
                <a:cs typeface="Calibri" panose="020F0502020204030204" pitchFamily="34" charset="0"/>
              </a:rPr>
            </a:br>
            <a:endParaRPr lang="ru-RU" dirty="0">
              <a:solidFill>
                <a:srgbClr val="0070C0"/>
              </a:solidFill>
              <a:latin typeface="Calibri" panose="020F0502020204030204" pitchFamily="34" charset="0"/>
              <a:cs typeface="Calibri" panose="020F0502020204030204" pitchFamily="34" charset="0"/>
            </a:endParaRPr>
          </a:p>
        </p:txBody>
      </p:sp>
      <p:sp>
        <p:nvSpPr>
          <p:cNvPr id="3" name="Текст 2"/>
          <p:cNvSpPr>
            <a:spLocks noGrp="1"/>
          </p:cNvSpPr>
          <p:nvPr>
            <p:ph type="body" idx="1"/>
          </p:nvPr>
        </p:nvSpPr>
        <p:spPr>
          <a:xfrm>
            <a:off x="365761" y="921173"/>
            <a:ext cx="8500532" cy="3811465"/>
          </a:xfrm>
        </p:spPr>
        <p:txBody>
          <a:bodyPr>
            <a:noAutofit/>
          </a:bodyPr>
          <a:lstStyle/>
          <a:p>
            <a:pPr marL="0" indent="0">
              <a:lnSpc>
                <a:spcPct val="120000"/>
              </a:lnSpc>
              <a:buNone/>
            </a:pPr>
            <a:r>
              <a:rPr lang="ru-RU" sz="1000" dirty="0" smtClean="0">
                <a:latin typeface="Times New Roman" panose="02020603050405020304" pitchFamily="18" charset="0"/>
                <a:cs typeface="Times New Roman" panose="02020603050405020304" pitchFamily="18" charset="0"/>
              </a:rPr>
              <a:t>Приведём пример. Произведение </a:t>
            </a:r>
            <a:r>
              <a:rPr lang="ru-RU" sz="1000" dirty="0">
                <a:latin typeface="Times New Roman" panose="02020603050405020304" pitchFamily="18" charset="0"/>
                <a:cs typeface="Times New Roman" panose="02020603050405020304" pitchFamily="18" charset="0"/>
              </a:rPr>
              <a:t>К. Булычёв «Девочка, с которой ничего не случится» впервые включено в школьную программу в раздел «Произведения приключенческого жанра отечественных писателей (одно по выбору), на его изучение отводится 2 часа. </a:t>
            </a:r>
          </a:p>
          <a:p>
            <a:pPr marL="0" indent="0">
              <a:lnSpc>
                <a:spcPct val="120000"/>
              </a:lnSpc>
              <a:buNone/>
            </a:pPr>
            <a:r>
              <a:rPr lang="ru-RU" sz="1000" dirty="0">
                <a:latin typeface="Times New Roman" panose="02020603050405020304" pitchFamily="18" charset="0"/>
                <a:cs typeface="Times New Roman" panose="02020603050405020304" pitchFamily="18" charset="0"/>
              </a:rPr>
              <a:t> </a:t>
            </a:r>
            <a:r>
              <a:rPr lang="ru-RU" sz="1000" b="1" dirty="0">
                <a:latin typeface="Times New Roman" panose="02020603050405020304" pitchFamily="18" charset="0"/>
                <a:cs typeface="Times New Roman" panose="02020603050405020304" pitchFamily="18" charset="0"/>
              </a:rPr>
              <a:t>Из ПРП по литературе</a:t>
            </a:r>
          </a:p>
          <a:p>
            <a:pPr marL="0" indent="0">
              <a:lnSpc>
                <a:spcPct val="120000"/>
              </a:lnSpc>
              <a:buFont typeface="Wingdings" panose="05000000000000000000" pitchFamily="2" charset="2"/>
              <a:buChar char="Ø"/>
            </a:pPr>
            <a:r>
              <a:rPr lang="ru-RU" sz="1000" dirty="0">
                <a:latin typeface="Times New Roman" panose="02020603050405020304" pitchFamily="18" charset="0"/>
                <a:cs typeface="Times New Roman" panose="02020603050405020304" pitchFamily="18" charset="0"/>
              </a:rPr>
              <a:t>«Воспринимать и выразительно читать прозаический текст, отвечать на вопросы, пересказывать текст, используя авторские средства художественной выразительности. Определять тему, идею произведения. Характеризовать главных героев, основные события. Писать отзыв на прочитанное произведение, аргументировать своё мнение. Выстраивать с помощью учителя траекторию самостоятельного чтения».</a:t>
            </a:r>
          </a:p>
          <a:p>
            <a:pPr marL="0" indent="0">
              <a:lnSpc>
                <a:spcPct val="120000"/>
              </a:lnSpc>
              <a:buNone/>
            </a:pPr>
            <a:r>
              <a:rPr lang="ru-RU" sz="1000" dirty="0">
                <a:latin typeface="Times New Roman" panose="02020603050405020304" pitchFamily="18" charset="0"/>
                <a:cs typeface="Times New Roman" panose="02020603050405020304" pitchFamily="18" charset="0"/>
              </a:rPr>
              <a:t>  </a:t>
            </a:r>
            <a:r>
              <a:rPr lang="ru-RU" sz="1000" b="1" dirty="0">
                <a:latin typeface="Times New Roman" panose="02020603050405020304" pitchFamily="18" charset="0"/>
                <a:cs typeface="Times New Roman" panose="02020603050405020304" pitchFamily="18" charset="0"/>
              </a:rPr>
              <a:t>Задания</a:t>
            </a:r>
          </a:p>
          <a:p>
            <a:pPr marL="0" lvl="0" indent="0">
              <a:lnSpc>
                <a:spcPct val="120000"/>
              </a:lnSpc>
              <a:buFont typeface="Wingdings" panose="05000000000000000000" pitchFamily="2" charset="2"/>
              <a:buChar char="ü"/>
            </a:pPr>
            <a:r>
              <a:rPr lang="ru-RU" sz="1000" dirty="0">
                <a:latin typeface="Times New Roman" panose="02020603050405020304" pitchFamily="18" charset="0"/>
                <a:cs typeface="Times New Roman" panose="02020603050405020304" pitchFamily="18" charset="0"/>
              </a:rPr>
              <a:t>Какие чувства вы испытывали, читая повесть? Какие эпизоды показались вам наиболее интересными, подготовьте их выразительное чтение? </a:t>
            </a:r>
          </a:p>
          <a:p>
            <a:pPr marL="0" lvl="0" indent="0">
              <a:lnSpc>
                <a:spcPct val="120000"/>
              </a:lnSpc>
              <a:buFont typeface="Wingdings" panose="05000000000000000000" pitchFamily="2" charset="2"/>
              <a:buChar char="ü"/>
            </a:pPr>
            <a:r>
              <a:rPr lang="ru-RU" sz="1000" dirty="0">
                <a:latin typeface="Times New Roman" panose="02020603050405020304" pitchFamily="18" charset="0"/>
                <a:cs typeface="Times New Roman" panose="02020603050405020304" pitchFamily="18" charset="0"/>
              </a:rPr>
              <a:t> Кто рассказывает об Алисе? Найдите, как её характеризуют. Качества девочки запишите в тетрадь по литературе. Далее пополняйте характеристику героини.</a:t>
            </a:r>
          </a:p>
          <a:p>
            <a:pPr marL="0" lvl="0" indent="0">
              <a:lnSpc>
                <a:spcPct val="120000"/>
              </a:lnSpc>
              <a:buFont typeface="Wingdings" panose="05000000000000000000" pitchFamily="2" charset="2"/>
              <a:buChar char="ü"/>
            </a:pPr>
            <a:r>
              <a:rPr lang="ru-RU" sz="1000" dirty="0">
                <a:latin typeface="Times New Roman" panose="02020603050405020304" pitchFamily="18" charset="0"/>
                <a:cs typeface="Times New Roman" panose="02020603050405020304" pitchFamily="18" charset="0"/>
              </a:rPr>
              <a:t> Кто такой </a:t>
            </a:r>
            <a:r>
              <a:rPr lang="ru-RU" sz="1000" dirty="0" err="1">
                <a:latin typeface="Times New Roman" panose="02020603050405020304" pitchFamily="18" charset="0"/>
                <a:cs typeface="Times New Roman" panose="02020603050405020304" pitchFamily="18" charset="0"/>
              </a:rPr>
              <a:t>Бронтя</a:t>
            </a:r>
            <a:r>
              <a:rPr lang="ru-RU" sz="1000" dirty="0">
                <a:latin typeface="Times New Roman" panose="02020603050405020304" pitchFamily="18" charset="0"/>
                <a:cs typeface="Times New Roman" panose="02020603050405020304" pitchFamily="18" charset="0"/>
              </a:rPr>
              <a:t>? Перескажите рассказ и нарисуйте </a:t>
            </a:r>
            <a:r>
              <a:rPr lang="ru-RU" sz="1000" dirty="0" err="1">
                <a:latin typeface="Times New Roman" panose="02020603050405020304" pitchFamily="18" charset="0"/>
                <a:cs typeface="Times New Roman" panose="02020603050405020304" pitchFamily="18" charset="0"/>
              </a:rPr>
              <a:t>Бронтю</a:t>
            </a:r>
            <a:r>
              <a:rPr lang="ru-RU" sz="1000" dirty="0">
                <a:latin typeface="Times New Roman" panose="02020603050405020304" pitchFamily="18" charset="0"/>
                <a:cs typeface="Times New Roman" panose="02020603050405020304" pitchFamily="18" charset="0"/>
              </a:rPr>
              <a:t>. </a:t>
            </a:r>
          </a:p>
          <a:p>
            <a:pPr marL="0" lvl="0" indent="0">
              <a:lnSpc>
                <a:spcPct val="120000"/>
              </a:lnSpc>
              <a:buFont typeface="Wingdings" panose="05000000000000000000" pitchFamily="2" charset="2"/>
              <a:buChar char="ü"/>
            </a:pPr>
            <a:r>
              <a:rPr lang="ru-RU" sz="1000" dirty="0">
                <a:latin typeface="Times New Roman" panose="02020603050405020304" pitchFamily="18" charset="0"/>
                <a:cs typeface="Times New Roman" panose="02020603050405020304" pitchFamily="18" charset="0"/>
              </a:rPr>
              <a:t>Почему </a:t>
            </a:r>
            <a:r>
              <a:rPr lang="ru-RU" sz="1000" dirty="0" err="1">
                <a:latin typeface="Times New Roman" panose="02020603050405020304" pitchFamily="18" charset="0"/>
                <a:cs typeface="Times New Roman" panose="02020603050405020304" pitchFamily="18" charset="0"/>
              </a:rPr>
              <a:t>Бронтю</a:t>
            </a:r>
            <a:r>
              <a:rPr lang="ru-RU" sz="1000" dirty="0">
                <a:latin typeface="Times New Roman" panose="02020603050405020304" pitchFamily="18" charset="0"/>
                <a:cs typeface="Times New Roman" panose="02020603050405020304" pitchFamily="18" charset="0"/>
              </a:rPr>
              <a:t> никто не мог накормить, а из рук Алисы он взял еду? Найдите ответ на этот вопрос в тексте. Какой ответ выберете вы? Аргументируйте свой выбор.</a:t>
            </a:r>
          </a:p>
          <a:p>
            <a:pPr marL="0" lvl="0" indent="0">
              <a:lnSpc>
                <a:spcPct val="120000"/>
              </a:lnSpc>
              <a:buFont typeface="Wingdings" panose="05000000000000000000" pitchFamily="2" charset="2"/>
              <a:buChar char="ü"/>
            </a:pPr>
            <a:r>
              <a:rPr lang="ru-RU" sz="1000" dirty="0">
                <a:latin typeface="Times New Roman" panose="02020603050405020304" pitchFamily="18" charset="0"/>
                <a:cs typeface="Times New Roman" panose="02020603050405020304" pitchFamily="18" charset="0"/>
              </a:rPr>
              <a:t> С какими животными была знакома Алиса? Что вы знаете о Шуше? Опишите его. Почему рассказ о нём называется «Застенчивый Шуша»? Определите тему и идею рассказа.</a:t>
            </a:r>
          </a:p>
          <a:p>
            <a:pPr marL="0" lvl="0" indent="0">
              <a:lnSpc>
                <a:spcPct val="120000"/>
              </a:lnSpc>
              <a:buFont typeface="Wingdings" panose="05000000000000000000" pitchFamily="2" charset="2"/>
              <a:buChar char="ü"/>
            </a:pPr>
            <a:r>
              <a:rPr lang="ru-RU" sz="1000" dirty="0">
                <a:latin typeface="Times New Roman" panose="02020603050405020304" pitchFamily="18" charset="0"/>
                <a:cs typeface="Times New Roman" panose="02020603050405020304" pitchFamily="18" charset="0"/>
              </a:rPr>
              <a:t> Найдите книги Кира Булычёва про Алису в Интернете или возьмите в детской библиотеке. Выберите любую из них и прочитайте самостоятельно. Если книга понравится, напишите о ней отзыв, обязательно аргументируйте, чем она привлекла ваше внимание, и почему вы рекомендуете </a:t>
            </a:r>
            <a:r>
              <a:rPr lang="ru-RU" sz="1000" dirty="0" err="1">
                <a:latin typeface="Times New Roman" panose="02020603050405020304" pitchFamily="18" charset="0"/>
                <a:cs typeface="Times New Roman" panose="02020603050405020304" pitchFamily="18" charset="0"/>
              </a:rPr>
              <a:t>ее</a:t>
            </a:r>
            <a:r>
              <a:rPr lang="ru-RU" sz="1000" dirty="0">
                <a:latin typeface="Times New Roman" panose="02020603050405020304" pitchFamily="18" charset="0"/>
                <a:cs typeface="Times New Roman" panose="02020603050405020304" pitchFamily="18" charset="0"/>
              </a:rPr>
              <a:t> прочитать своим одноклассникам.</a:t>
            </a:r>
          </a:p>
          <a:p>
            <a:pPr marL="0" lvl="0" indent="0">
              <a:lnSpc>
                <a:spcPct val="120000"/>
              </a:lnSpc>
              <a:buFont typeface="Wingdings" panose="05000000000000000000" pitchFamily="2" charset="2"/>
              <a:buChar char="ü"/>
            </a:pPr>
            <a:r>
              <a:rPr lang="ru-RU" sz="1000" dirty="0">
                <a:latin typeface="Times New Roman" panose="02020603050405020304" pitchFamily="18" charset="0"/>
                <a:cs typeface="Times New Roman" panose="02020603050405020304" pitchFamily="18" charset="0"/>
              </a:rPr>
              <a:t>Вам понравилась героиня произведения К. Булычёва «Девочка, с которой ничего не случится»? Какие качества Алисы вы хотели бы воспитать в себе? Свой ответ поясните.</a:t>
            </a:r>
          </a:p>
          <a:p>
            <a:pPr indent="0">
              <a:lnSpc>
                <a:spcPct val="120000"/>
              </a:lnSpc>
            </a:pPr>
            <a:endParaRPr lang="ru-RU" sz="1100" dirty="0"/>
          </a:p>
        </p:txBody>
      </p:sp>
    </p:spTree>
    <p:extLst>
      <p:ext uri="{BB962C8B-B14F-4D97-AF65-F5344CB8AC3E}">
        <p14:creationId xmlns="" xmlns:p14="http://schemas.microsoft.com/office/powerpoint/2010/main" val="33942384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0070C0"/>
                </a:solidFill>
                <a:latin typeface="Calibri" panose="020F0502020204030204" pitchFamily="34" charset="0"/>
                <a:cs typeface="Calibri" panose="020F0502020204030204" pitchFamily="34" charset="0"/>
              </a:rPr>
              <a:t>Методические ресурсы</a:t>
            </a:r>
            <a:endParaRPr lang="ru-RU" dirty="0">
              <a:solidFill>
                <a:srgbClr val="0070C0"/>
              </a:solidFill>
              <a:latin typeface="Calibri" panose="020F0502020204030204" pitchFamily="34" charset="0"/>
              <a:cs typeface="Calibri" panose="020F0502020204030204" pitchFamily="34" charset="0"/>
            </a:endParaRPr>
          </a:p>
        </p:txBody>
      </p:sp>
      <p:sp>
        <p:nvSpPr>
          <p:cNvPr id="3" name="Текст 2"/>
          <p:cNvSpPr>
            <a:spLocks noGrp="1"/>
          </p:cNvSpPr>
          <p:nvPr>
            <p:ph type="body" idx="1"/>
          </p:nvPr>
        </p:nvSpPr>
        <p:spPr>
          <a:xfrm>
            <a:off x="548640" y="1476587"/>
            <a:ext cx="7776210" cy="2962138"/>
          </a:xfrm>
        </p:spPr>
        <p:txBody>
          <a:bodyPr>
            <a:normAutofit/>
          </a:bodyPr>
          <a:lstStyle/>
          <a:p>
            <a:pPr marL="0" lvl="0" indent="0">
              <a:buNone/>
            </a:pPr>
            <a:r>
              <a:rPr lang="ru-RU" sz="1400" dirty="0">
                <a:latin typeface="Times New Roman" panose="02020603050405020304" pitchFamily="18" charset="0"/>
                <a:cs typeface="Times New Roman" panose="02020603050405020304" pitchFamily="18" charset="0"/>
              </a:rPr>
              <a:t>В активе лаборатории филологического общего образования на сайте «Единое содержание общего образования» (</a:t>
            </a:r>
            <a:r>
              <a:rPr lang="ru-RU" sz="1400" u="sng" dirty="0">
                <a:latin typeface="Times New Roman" panose="02020603050405020304" pitchFamily="18" charset="0"/>
                <a:cs typeface="Times New Roman" panose="02020603050405020304" pitchFamily="18" charset="0"/>
                <a:hlinkClick r:id="rId2"/>
              </a:rPr>
              <a:t>https://edsoo.ru/</a:t>
            </a:r>
            <a:r>
              <a:rPr lang="ru-RU" sz="1400" dirty="0">
                <a:latin typeface="Times New Roman" panose="02020603050405020304" pitchFamily="18" charset="0"/>
                <a:cs typeface="Times New Roman" panose="02020603050405020304" pitchFamily="18" charset="0"/>
              </a:rPr>
              <a:t> )  находятся материалы, которые помогут учителям в решении наиболее острых методических проблем в ситуации перехода на </a:t>
            </a:r>
            <a:r>
              <a:rPr lang="ru-RU" sz="1400" dirty="0" smtClean="0">
                <a:latin typeface="Times New Roman" panose="02020603050405020304" pitchFamily="18" charset="0"/>
                <a:cs typeface="Times New Roman" panose="02020603050405020304" pitchFamily="18" charset="0"/>
              </a:rPr>
              <a:t>обновлённый </a:t>
            </a:r>
            <a:r>
              <a:rPr lang="ru-RU" sz="1400" dirty="0">
                <a:latin typeface="Times New Roman" panose="02020603050405020304" pitchFamily="18" charset="0"/>
                <a:cs typeface="Times New Roman" panose="02020603050405020304" pitchFamily="18" charset="0"/>
              </a:rPr>
              <a:t>ФГОС ООО:</a:t>
            </a:r>
          </a:p>
          <a:p>
            <a:pPr>
              <a:buFont typeface="Wingdings" panose="05000000000000000000" pitchFamily="2" charset="2"/>
              <a:buChar char="v"/>
            </a:pPr>
            <a:r>
              <a:rPr lang="ru-RU" sz="1400" dirty="0">
                <a:latin typeface="Times New Roman" panose="02020603050405020304" pitchFamily="18" charset="0"/>
                <a:cs typeface="Times New Roman" panose="02020603050405020304" pitchFamily="18" charset="0"/>
              </a:rPr>
              <a:t>семинары по вопросам проведения апробации Примерной рабочей программы ООО «Литература»;</a:t>
            </a:r>
          </a:p>
          <a:p>
            <a:pPr lvl="0">
              <a:buFont typeface="Wingdings" panose="05000000000000000000" pitchFamily="2" charset="2"/>
              <a:buChar char="v"/>
            </a:pPr>
            <a:r>
              <a:rPr lang="ru-RU" sz="1400" dirty="0">
                <a:latin typeface="Times New Roman" panose="02020603050405020304" pitchFamily="18" charset="0"/>
                <a:cs typeface="Times New Roman" panose="02020603050405020304" pitchFamily="18" charset="0"/>
              </a:rPr>
              <a:t>методические пособия «Информатизация школьного литературного образования», автор Н.В. Беляева; видеоролик  «Примерная рабочая программа по литературе: вопросы, ответы, «общий знаменатель».</a:t>
            </a:r>
          </a:p>
          <a:p>
            <a:pPr>
              <a:buFont typeface="Wingdings" panose="05000000000000000000" pitchFamily="2" charset="2"/>
              <a:buChar char="v"/>
            </a:pPr>
            <a:r>
              <a:rPr lang="ru-RU" sz="1400" dirty="0">
                <a:latin typeface="Times New Roman" panose="02020603050405020304" pitchFamily="18" charset="0"/>
                <a:cs typeface="Times New Roman" panose="02020603050405020304" pitchFamily="18" charset="0"/>
              </a:rPr>
              <a:t>методические интерактивные кейсы по литературе, в том числе кейсы «Эпические произведения на примере изучения древнегреческих поэм Гомера», «Изучение произведений древнерусской литературы»</a:t>
            </a:r>
            <a:r>
              <a:rPr lang="ru-RU" sz="1400" dirty="0"/>
              <a:t>.</a:t>
            </a:r>
            <a:endParaRPr lang="ru-RU" sz="1400" dirty="0">
              <a:hlinkClick r:id="rId3"/>
            </a:endParaRPr>
          </a:p>
          <a:p>
            <a:pPr marL="146050" lvl="0" indent="0">
              <a:buNone/>
            </a:pPr>
            <a:endParaRPr lang="ru-RU" sz="1400" dirty="0">
              <a:latin typeface="Times New Roman" panose="02020603050405020304" pitchFamily="18" charset="0"/>
              <a:cs typeface="Times New Roman" panose="02020603050405020304" pitchFamily="18" charset="0"/>
            </a:endParaRPr>
          </a:p>
          <a:p>
            <a:pPr marL="0" indent="0">
              <a:buNone/>
            </a:pPr>
            <a:endParaRPr lang="ru-RU" dirty="0"/>
          </a:p>
          <a:p>
            <a:endParaRPr lang="ru-RU" dirty="0"/>
          </a:p>
        </p:txBody>
      </p:sp>
    </p:spTree>
    <p:extLst>
      <p:ext uri="{BB962C8B-B14F-4D97-AF65-F5344CB8AC3E}">
        <p14:creationId xmlns="" xmlns:p14="http://schemas.microsoft.com/office/powerpoint/2010/main" val="2787201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hlinkClick r:id="rId2"/>
              </a:rPr>
              <a:t>https://content.edsoo.ru/case/subject/5/</a:t>
            </a:r>
            <a:r>
              <a:rPr lang="ru-RU" dirty="0"/>
              <a:t/>
            </a:r>
            <a:br>
              <a:rPr lang="ru-RU" dirty="0"/>
            </a:br>
            <a:r>
              <a:rPr lang="ru-RU" dirty="0"/>
              <a:t/>
            </a:r>
            <a:br>
              <a:rPr lang="ru-RU" dirty="0"/>
            </a:br>
            <a:endParaRPr lang="ru-RU" dirty="0"/>
          </a:p>
        </p:txBody>
      </p:sp>
      <p:pic>
        <p:nvPicPr>
          <p:cNvPr id="4" name="Рисунок 3"/>
          <p:cNvPicPr>
            <a:picLocks noChangeAspect="1"/>
          </p:cNvPicPr>
          <p:nvPr/>
        </p:nvPicPr>
        <p:blipFill>
          <a:blip r:embed="rId3"/>
          <a:stretch>
            <a:fillRect/>
          </a:stretch>
        </p:blipFill>
        <p:spPr>
          <a:xfrm>
            <a:off x="1164041" y="1592802"/>
            <a:ext cx="4903128" cy="3210277"/>
          </a:xfrm>
          <a:prstGeom prst="rect">
            <a:avLst/>
          </a:prstGeom>
        </p:spPr>
      </p:pic>
      <p:sp>
        <p:nvSpPr>
          <p:cNvPr id="3" name="Текст 2"/>
          <p:cNvSpPr>
            <a:spLocks noGrp="1"/>
          </p:cNvSpPr>
          <p:nvPr>
            <p:ph type="body" idx="1"/>
          </p:nvPr>
        </p:nvSpPr>
        <p:spPr/>
        <p:txBody>
          <a:bodyPr/>
          <a:lstStyle/>
          <a:p>
            <a:endParaRPr lang="ru-RU" dirty="0"/>
          </a:p>
        </p:txBody>
      </p:sp>
    </p:spTree>
    <p:extLst>
      <p:ext uri="{BB962C8B-B14F-4D97-AF65-F5344CB8AC3E}">
        <p14:creationId xmlns="" xmlns:p14="http://schemas.microsoft.com/office/powerpoint/2010/main" val="40070873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4"/>
          <p:cNvSpPr txBox="1">
            <a:spLocks noGrp="1"/>
          </p:cNvSpPr>
          <p:nvPr>
            <p:ph type="title"/>
          </p:nvPr>
        </p:nvSpPr>
        <p:spPr>
          <a:xfrm>
            <a:off x="785208" y="439199"/>
            <a:ext cx="7505700" cy="39392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200"/>
              <a:buNone/>
            </a:pPr>
            <a:r>
              <a:rPr lang="ru-RU" sz="2000" dirty="0" smtClean="0">
                <a:solidFill>
                  <a:srgbClr val="0070C0"/>
                </a:solidFill>
              </a:rPr>
              <a:t>Запланированы </a:t>
            </a:r>
            <a:r>
              <a:rPr lang="ru-RU" sz="2000" dirty="0" err="1" smtClean="0">
                <a:solidFill>
                  <a:srgbClr val="0070C0"/>
                </a:solidFill>
              </a:rPr>
              <a:t>вебинары</a:t>
            </a:r>
            <a:r>
              <a:rPr lang="ru-RU" sz="2000" dirty="0" smtClean="0">
                <a:solidFill>
                  <a:srgbClr val="0070C0"/>
                </a:solidFill>
              </a:rPr>
              <a:t> от авторов примерных рабочих программ</a:t>
            </a:r>
            <a:endParaRPr sz="2000" dirty="0">
              <a:solidFill>
                <a:srgbClr val="0070C0"/>
              </a:solidFill>
            </a:endParaRPr>
          </a:p>
        </p:txBody>
      </p:sp>
      <p:graphicFrame>
        <p:nvGraphicFramePr>
          <p:cNvPr id="4" name="Таблица 3"/>
          <p:cNvGraphicFramePr>
            <a:graphicFrameLocks noGrp="1"/>
          </p:cNvGraphicFramePr>
          <p:nvPr>
            <p:extLst>
              <p:ext uri="{D42A27DB-BD31-4B8C-83A1-F6EECF244321}">
                <p14:modId xmlns="" xmlns:p14="http://schemas.microsoft.com/office/powerpoint/2010/main" val="2916603221"/>
              </p:ext>
            </p:extLst>
          </p:nvPr>
        </p:nvGraphicFramePr>
        <p:xfrm>
          <a:off x="3616810" y="1117709"/>
          <a:ext cx="5188373" cy="3345648"/>
        </p:xfrm>
        <a:graphic>
          <a:graphicData uri="http://schemas.openxmlformats.org/drawingml/2006/table">
            <a:tbl>
              <a:tblPr firstRow="1" firstCol="1" bandRow="1">
                <a:tableStyleId>{5C22544A-7EE6-4342-B048-85BDC9FD1C3A}</a:tableStyleId>
              </a:tblPr>
              <a:tblGrid>
                <a:gridCol w="1354816"/>
                <a:gridCol w="2103738"/>
                <a:gridCol w="1729819"/>
              </a:tblGrid>
              <a:tr h="475602">
                <a:tc>
                  <a:txBody>
                    <a:bodyPr/>
                    <a:lstStyle/>
                    <a:p>
                      <a:pPr algn="ctr">
                        <a:lnSpc>
                          <a:spcPct val="100000"/>
                        </a:lnSpc>
                        <a:spcAft>
                          <a:spcPts val="0"/>
                        </a:spcAft>
                      </a:pPr>
                      <a:r>
                        <a:rPr lang="ru-RU" sz="1200" dirty="0">
                          <a:solidFill>
                            <a:schemeClr val="tx1"/>
                          </a:solidFill>
                          <a:effectLst/>
                        </a:rPr>
                        <a:t>Предмет</a:t>
                      </a:r>
                      <a:endParaRPr lang="ru-RU"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235" marR="59235" marT="0" marB="0"/>
                </a:tc>
                <a:tc>
                  <a:txBody>
                    <a:bodyPr/>
                    <a:lstStyle/>
                    <a:p>
                      <a:pPr algn="ctr">
                        <a:lnSpc>
                          <a:spcPct val="100000"/>
                        </a:lnSpc>
                        <a:spcAft>
                          <a:spcPts val="0"/>
                        </a:spcAft>
                      </a:pPr>
                      <a:r>
                        <a:rPr lang="ru-RU" sz="1200" dirty="0">
                          <a:solidFill>
                            <a:schemeClr val="tx1"/>
                          </a:solidFill>
                          <a:effectLst/>
                        </a:rPr>
                        <a:t>Тема встречи</a:t>
                      </a:r>
                      <a:endParaRPr lang="ru-RU"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235" marR="59235" marT="0" marB="0"/>
                </a:tc>
                <a:tc>
                  <a:txBody>
                    <a:bodyPr/>
                    <a:lstStyle/>
                    <a:p>
                      <a:pPr algn="ctr">
                        <a:lnSpc>
                          <a:spcPct val="100000"/>
                        </a:lnSpc>
                        <a:spcAft>
                          <a:spcPts val="0"/>
                        </a:spcAft>
                      </a:pPr>
                      <a:r>
                        <a:rPr lang="ru-RU" sz="1200" dirty="0">
                          <a:solidFill>
                            <a:schemeClr val="tx1"/>
                          </a:solidFill>
                          <a:effectLst/>
                        </a:rPr>
                        <a:t>Ведущие встречи – авторы примерных рабочих программ</a:t>
                      </a:r>
                      <a:endParaRPr lang="ru-RU"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235" marR="59235" marT="0" marB="0"/>
                </a:tc>
              </a:tr>
              <a:tr h="158534">
                <a:tc gridSpan="3">
                  <a:txBody>
                    <a:bodyPr/>
                    <a:lstStyle/>
                    <a:p>
                      <a:pPr algn="ctr">
                        <a:lnSpc>
                          <a:spcPct val="100000"/>
                        </a:lnSpc>
                        <a:spcAft>
                          <a:spcPts val="0"/>
                        </a:spcAft>
                      </a:pPr>
                      <a:r>
                        <a:rPr lang="ru-RU" sz="1200" dirty="0">
                          <a:solidFill>
                            <a:schemeClr val="tx1"/>
                          </a:solidFill>
                          <a:effectLst/>
                        </a:rPr>
                        <a:t>сентябрь</a:t>
                      </a:r>
                      <a:endParaRPr lang="ru-RU"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235" marR="59235" marT="0" marB="0"/>
                </a:tc>
                <a:tc hMerge="1">
                  <a:txBody>
                    <a:bodyPr/>
                    <a:lstStyle/>
                    <a:p>
                      <a:endParaRPr lang="ru-RU"/>
                    </a:p>
                  </a:txBody>
                  <a:tcPr/>
                </a:tc>
                <a:tc hMerge="1">
                  <a:txBody>
                    <a:bodyPr/>
                    <a:lstStyle/>
                    <a:p>
                      <a:endParaRPr lang="ru-RU"/>
                    </a:p>
                  </a:txBody>
                  <a:tcPr/>
                </a:tc>
              </a:tr>
              <a:tr h="951204">
                <a:tc>
                  <a:txBody>
                    <a:bodyPr/>
                    <a:lstStyle/>
                    <a:p>
                      <a:pPr algn="just">
                        <a:lnSpc>
                          <a:spcPct val="100000"/>
                        </a:lnSpc>
                        <a:spcAft>
                          <a:spcPts val="0"/>
                        </a:spcAft>
                      </a:pPr>
                      <a:r>
                        <a:rPr lang="ru-RU" sz="1200" dirty="0">
                          <a:solidFill>
                            <a:schemeClr val="tx1"/>
                          </a:solidFill>
                          <a:effectLst/>
                        </a:rPr>
                        <a:t>Русский язык</a:t>
                      </a:r>
                      <a:endParaRPr lang="ru-RU"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235" marR="59235" marT="0" marB="0"/>
                </a:tc>
                <a:tc>
                  <a:txBody>
                    <a:bodyPr/>
                    <a:lstStyle/>
                    <a:p>
                      <a:pPr algn="just">
                        <a:lnSpc>
                          <a:spcPct val="100000"/>
                        </a:lnSpc>
                        <a:spcAft>
                          <a:spcPts val="0"/>
                        </a:spcAft>
                      </a:pPr>
                      <a:r>
                        <a:rPr lang="ru-RU" sz="1200" dirty="0">
                          <a:solidFill>
                            <a:srgbClr val="0070C0"/>
                          </a:solidFill>
                          <a:effectLst/>
                        </a:rPr>
                        <a:t>Уроки русского языка в 5 классе. Раздел программы «Язык и речь»: на что обратить внимание?</a:t>
                      </a:r>
                      <a:endParaRPr lang="ru-RU" sz="1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235" marR="59235" marT="0" marB="0"/>
                </a:tc>
                <a:tc>
                  <a:txBody>
                    <a:bodyPr/>
                    <a:lstStyle/>
                    <a:p>
                      <a:pPr algn="just">
                        <a:lnSpc>
                          <a:spcPct val="100000"/>
                        </a:lnSpc>
                        <a:spcAft>
                          <a:spcPts val="0"/>
                        </a:spcAft>
                      </a:pPr>
                      <a:r>
                        <a:rPr lang="ru-RU" sz="1200" dirty="0">
                          <a:solidFill>
                            <a:srgbClr val="0070C0"/>
                          </a:solidFill>
                          <a:effectLst/>
                        </a:rPr>
                        <a:t>Ирина Нургаиновна Добротина, заведующий лабораторией филологического общего образования</a:t>
                      </a:r>
                      <a:endParaRPr lang="ru-RU" sz="1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235" marR="59235" marT="0" marB="0"/>
                </a:tc>
              </a:tr>
              <a:tr h="1516848">
                <a:tc>
                  <a:txBody>
                    <a:bodyPr/>
                    <a:lstStyle/>
                    <a:p>
                      <a:pPr algn="just">
                        <a:lnSpc>
                          <a:spcPct val="100000"/>
                        </a:lnSpc>
                        <a:spcAft>
                          <a:spcPts val="0"/>
                        </a:spcAft>
                      </a:pPr>
                      <a:r>
                        <a:rPr lang="ru-RU" sz="1200" dirty="0">
                          <a:solidFill>
                            <a:schemeClr val="tx1"/>
                          </a:solidFill>
                          <a:effectLst/>
                        </a:rPr>
                        <a:t>Литература</a:t>
                      </a:r>
                      <a:endParaRPr lang="ru-RU"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235" marR="59235" marT="0" marB="0"/>
                </a:tc>
                <a:tc>
                  <a:txBody>
                    <a:bodyPr/>
                    <a:lstStyle/>
                    <a:p>
                      <a:pPr algn="just">
                        <a:lnSpc>
                          <a:spcPct val="100000"/>
                        </a:lnSpc>
                        <a:spcAft>
                          <a:spcPts val="0"/>
                        </a:spcAft>
                      </a:pPr>
                      <a:r>
                        <a:rPr lang="ru-RU" sz="1200">
                          <a:solidFill>
                            <a:srgbClr val="0070C0"/>
                          </a:solidFill>
                          <a:effectLst/>
                        </a:rPr>
                        <a:t>Методика изучения художественных произведений, способствующих патриотическому воспитанию школьников </a:t>
                      </a:r>
                      <a:endParaRPr lang="ru-RU" sz="100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235" marR="59235" marT="0" marB="0"/>
                </a:tc>
                <a:tc>
                  <a:txBody>
                    <a:bodyPr/>
                    <a:lstStyle/>
                    <a:p>
                      <a:pPr algn="just">
                        <a:lnSpc>
                          <a:spcPct val="100000"/>
                        </a:lnSpc>
                        <a:spcAft>
                          <a:spcPts val="0"/>
                        </a:spcAft>
                      </a:pPr>
                      <a:r>
                        <a:rPr lang="ru-RU" sz="1200" dirty="0">
                          <a:solidFill>
                            <a:srgbClr val="0070C0"/>
                          </a:solidFill>
                          <a:effectLst/>
                        </a:rPr>
                        <a:t>Наталья Васильевна Беляева, ведущий научный сотрудник лаборатории филологического общего образования</a:t>
                      </a:r>
                      <a:endParaRPr lang="ru-RU" sz="1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235" marR="59235" marT="0" marB="0"/>
                </a:tc>
              </a:tr>
            </a:tbl>
          </a:graphicData>
        </a:graphic>
      </p:graphicFrame>
      <p:sp>
        <p:nvSpPr>
          <p:cNvPr id="5" name="Rectangle 2"/>
          <p:cNvSpPr>
            <a:spLocks noChangeArrowheads="1"/>
          </p:cNvSpPr>
          <p:nvPr/>
        </p:nvSpPr>
        <p:spPr bwMode="auto">
          <a:xfrm>
            <a:off x="345440" y="1559429"/>
            <a:ext cx="3054773" cy="24622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539750"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1400" b="1" i="0" u="none" strike="noStrike" cap="none" normalizeH="0" baseline="0" dirty="0" smtClean="0">
                <a:ln>
                  <a:noFill/>
                </a:ln>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Цикл мероприятий</a:t>
            </a:r>
            <a:r>
              <a:rPr kumimoji="0" lang="ru-RU" altLang="ru-RU" sz="1400" i="0" u="none" strike="noStrike" cap="none" normalizeH="0" baseline="0" dirty="0" smtClean="0">
                <a:ln>
                  <a:noFill/>
                </a:ln>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с целью методической поддержки учителей русского языка и литературы</a:t>
            </a:r>
            <a:r>
              <a:rPr kumimoji="0" lang="ru-RU" altLang="ru-RU" sz="1400" i="0" u="none" strike="noStrike" cap="none" normalizeH="0" dirty="0" smtClean="0">
                <a:ln>
                  <a:noFill/>
                </a:ln>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altLang="ru-RU" sz="1400" i="0" u="none" strike="noStrike" cap="none" normalizeH="0" baseline="0" dirty="0" smtClean="0">
                <a:ln>
                  <a:noFill/>
                </a:ln>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при введении и реализации</a:t>
            </a:r>
            <a:r>
              <a:rPr kumimoji="0" lang="ru-RU" altLang="ru-RU" sz="1400" i="0" u="none" strike="noStrike" cap="none" normalizeH="0" baseline="0" dirty="0" smtClean="0">
                <a:ln>
                  <a:noFill/>
                </a:ln>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ru-RU" altLang="ru-RU" sz="1400" i="0" u="none" strike="noStrike" cap="none" normalizeH="0" baseline="0" dirty="0" smtClean="0">
                <a:ln>
                  <a:noFill/>
                </a:ln>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обновлённых федеральных государственных образовательных стандартов начального и основного общего образования.</a:t>
            </a:r>
          </a:p>
          <a:p>
            <a:pPr marL="0" marR="0" lvl="0" indent="0" algn="just" defTabSz="914400" rtl="0" eaLnBrk="0" fontAlgn="base" latinLnBrk="0" hangingPunct="0">
              <a:lnSpc>
                <a:spcPct val="100000"/>
              </a:lnSpc>
              <a:spcBef>
                <a:spcPct val="0"/>
              </a:spcBef>
              <a:spcAft>
                <a:spcPct val="0"/>
              </a:spcAft>
              <a:buClrTx/>
              <a:buSzTx/>
              <a:buFontTx/>
              <a:buNone/>
              <a:tabLst/>
            </a:pPr>
            <a:r>
              <a:rPr lang="ru-RU" altLang="ru-RU" dirty="0" smtClean="0">
                <a:solidFill>
                  <a:srgbClr val="0070C0"/>
                </a:solidFill>
                <a:latin typeface="Times New Roman" panose="02020603050405020304" pitchFamily="18" charset="0"/>
                <a:cs typeface="Times New Roman" panose="02020603050405020304" pitchFamily="18" charset="0"/>
              </a:rPr>
              <a:t>Портал </a:t>
            </a:r>
            <a:r>
              <a:rPr lang="ru-RU" altLang="ru-RU" b="1" dirty="0" smtClean="0">
                <a:solidFill>
                  <a:srgbClr val="0070C0"/>
                </a:solidFill>
                <a:latin typeface="Times New Roman" panose="02020603050405020304" pitchFamily="18" charset="0"/>
                <a:cs typeface="Times New Roman" panose="02020603050405020304" pitchFamily="18" charset="0"/>
              </a:rPr>
              <a:t>Единое содержание образования</a:t>
            </a:r>
            <a:endParaRPr kumimoji="0" lang="ru-RU" altLang="ru-RU" sz="600" b="1" i="0" u="none" strike="noStrike" cap="none" normalizeH="0" baseline="0" dirty="0" smtClean="0">
              <a:ln>
                <a:noFill/>
              </a:ln>
              <a:solidFill>
                <a:srgbClr val="0070C0"/>
              </a:solidFill>
              <a:effectLst/>
            </a:endParaRPr>
          </a:p>
        </p:txBody>
      </p:sp>
    </p:spTree>
    <p:extLst>
      <p:ext uri="{BB962C8B-B14F-4D97-AF65-F5344CB8AC3E}">
        <p14:creationId xmlns="" xmlns:p14="http://schemas.microsoft.com/office/powerpoint/2010/main" val="28515102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0070C0"/>
                </a:solidFill>
              </a:rPr>
              <a:t>Важно</a:t>
            </a:r>
            <a:endParaRPr lang="ru-RU" b="1" dirty="0">
              <a:solidFill>
                <a:srgbClr val="0070C0"/>
              </a:solidFill>
            </a:endParaRPr>
          </a:p>
        </p:txBody>
      </p:sp>
      <p:sp>
        <p:nvSpPr>
          <p:cNvPr id="3" name="Текст 2"/>
          <p:cNvSpPr>
            <a:spLocks noGrp="1"/>
          </p:cNvSpPr>
          <p:nvPr>
            <p:ph type="body" idx="1"/>
          </p:nvPr>
        </p:nvSpPr>
        <p:spPr>
          <a:xfrm>
            <a:off x="636693" y="1679787"/>
            <a:ext cx="7688157" cy="2758938"/>
          </a:xfrm>
        </p:spPr>
        <p:txBody>
          <a:bodyPr>
            <a:normAutofit/>
          </a:bodyPr>
          <a:lstStyle/>
          <a:p>
            <a:pPr marL="146050" indent="0">
              <a:buNone/>
            </a:pPr>
            <a:r>
              <a:rPr lang="ru-RU" sz="2400" dirty="0" smtClean="0"/>
              <a:t>Все рекомендации от авторских коллективов по русскому языку и литературе будут размещены на сайтах  издательств, также их можно скачать по ссылке: </a:t>
            </a:r>
          </a:p>
          <a:p>
            <a:pPr marL="146050" indent="0">
              <a:buNone/>
            </a:pPr>
            <a:r>
              <a:rPr lang="en-US" sz="2400" dirty="0">
                <a:hlinkClick r:id="rId2"/>
              </a:rPr>
              <a:t>https://</a:t>
            </a:r>
            <a:r>
              <a:rPr lang="en-US" sz="2400" dirty="0" smtClean="0">
                <a:hlinkClick r:id="rId2"/>
              </a:rPr>
              <a:t>disk.yandex.ru/d/x5J1R53tMRMwdw</a:t>
            </a:r>
            <a:r>
              <a:rPr lang="ru-RU" sz="2400" dirty="0" smtClean="0"/>
              <a:t> </a:t>
            </a:r>
          </a:p>
          <a:p>
            <a:pPr marL="146050" indent="0">
              <a:buNone/>
            </a:pPr>
            <a:endParaRPr lang="ru-RU" sz="1800" dirty="0" smtClean="0"/>
          </a:p>
          <a:p>
            <a:pPr marL="146050" indent="0">
              <a:buNone/>
            </a:pPr>
            <a:r>
              <a:rPr lang="en-US" sz="1800" dirty="0" smtClean="0"/>
              <a:t> </a:t>
            </a:r>
            <a:endParaRPr lang="ru-RU" sz="1800" dirty="0"/>
          </a:p>
        </p:txBody>
      </p:sp>
    </p:spTree>
    <p:extLst>
      <p:ext uri="{BB962C8B-B14F-4D97-AF65-F5344CB8AC3E}">
        <p14:creationId xmlns="" xmlns:p14="http://schemas.microsoft.com/office/powerpoint/2010/main" val="41143010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5"/>
          <p:cNvSpPr>
            <a:spLocks noChangeArrowheads="1"/>
          </p:cNvSpPr>
          <p:nvPr/>
        </p:nvSpPr>
        <p:spPr bwMode="auto">
          <a:xfrm>
            <a:off x="-1" y="1"/>
            <a:ext cx="9144001" cy="5143500"/>
          </a:xfrm>
          <a:prstGeom prst="rect">
            <a:avLst/>
          </a:prstGeom>
          <a:solidFill>
            <a:schemeClr val="bg1"/>
          </a:solidFill>
          <a:ln>
            <a:noFill/>
          </a:ln>
          <a:extLst/>
        </p:spPr>
        <p:txBody>
          <a:bodyPr vert="horz" wrap="square" lIns="91440" tIns="45720" rIns="91440" bIns="45720" numCol="1" anchor="t" anchorCtr="0" compatLnSpc="1">
            <a:prstTxWarp prst="textNoShape">
              <a:avLst/>
            </a:prstTxWarp>
          </a:bodyPr>
          <a:lstStyle/>
          <a:p>
            <a:pPr>
              <a:buClrTx/>
              <a:buFontTx/>
              <a:buNone/>
            </a:pPr>
            <a:endParaRPr lang="ru-RU" sz="1800" kern="1200" dirty="0">
              <a:solidFill>
                <a:prstClr val="black"/>
              </a:solidFill>
              <a:latin typeface="Calibri"/>
              <a:ea typeface="+mn-ea"/>
              <a:cs typeface="+mn-cs"/>
            </a:endParaRPr>
          </a:p>
        </p:txBody>
      </p:sp>
      <p:sp>
        <p:nvSpPr>
          <p:cNvPr id="29" name="Rectangle 7"/>
          <p:cNvSpPr>
            <a:spLocks noChangeArrowheads="1"/>
          </p:cNvSpPr>
          <p:nvPr/>
        </p:nvSpPr>
        <p:spPr bwMode="auto">
          <a:xfrm>
            <a:off x="5680092" y="2002409"/>
            <a:ext cx="1108090" cy="924843"/>
          </a:xfrm>
          <a:prstGeom prst="rect">
            <a:avLst/>
          </a:prstGeom>
          <a:solidFill>
            <a:srgbClr val="9ED44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ClrTx/>
              <a:buFontTx/>
              <a:buNone/>
            </a:pPr>
            <a:endParaRPr lang="ru-RU" sz="1800" kern="1200" dirty="0">
              <a:solidFill>
                <a:prstClr val="black"/>
              </a:solidFill>
              <a:latin typeface="Calibri"/>
              <a:ea typeface="+mn-ea"/>
              <a:cs typeface="+mn-cs"/>
            </a:endParaRPr>
          </a:p>
        </p:txBody>
      </p:sp>
      <p:sp>
        <p:nvSpPr>
          <p:cNvPr id="30" name="Rectangle 8"/>
          <p:cNvSpPr>
            <a:spLocks noChangeArrowheads="1"/>
          </p:cNvSpPr>
          <p:nvPr/>
        </p:nvSpPr>
        <p:spPr bwMode="auto">
          <a:xfrm>
            <a:off x="3463908" y="152725"/>
            <a:ext cx="1108090" cy="924843"/>
          </a:xfrm>
          <a:prstGeom prst="rect">
            <a:avLst/>
          </a:prstGeom>
          <a:solidFill>
            <a:srgbClr val="9ED44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ClrTx/>
              <a:buFontTx/>
              <a:buNone/>
            </a:pPr>
            <a:endParaRPr lang="ru-RU" sz="1800" kern="1200" dirty="0">
              <a:solidFill>
                <a:prstClr val="black"/>
              </a:solidFill>
              <a:latin typeface="Calibri"/>
              <a:ea typeface="+mn-ea"/>
              <a:cs typeface="+mn-cs"/>
            </a:endParaRPr>
          </a:p>
        </p:txBody>
      </p:sp>
      <p:sp>
        <p:nvSpPr>
          <p:cNvPr id="31" name="Rectangle 9"/>
          <p:cNvSpPr>
            <a:spLocks noChangeArrowheads="1"/>
          </p:cNvSpPr>
          <p:nvPr/>
        </p:nvSpPr>
        <p:spPr bwMode="auto">
          <a:xfrm>
            <a:off x="7896273" y="2002409"/>
            <a:ext cx="1108090" cy="924843"/>
          </a:xfrm>
          <a:prstGeom prst="rect">
            <a:avLst/>
          </a:prstGeom>
          <a:solidFill>
            <a:srgbClr val="4383D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ClrTx/>
              <a:buFontTx/>
              <a:buNone/>
            </a:pPr>
            <a:endParaRPr lang="ru-RU" sz="1800" kern="1200" dirty="0">
              <a:solidFill>
                <a:prstClr val="black"/>
              </a:solidFill>
              <a:latin typeface="Calibri"/>
              <a:ea typeface="+mn-ea"/>
              <a:cs typeface="+mn-cs"/>
            </a:endParaRPr>
          </a:p>
        </p:txBody>
      </p:sp>
      <p:sp>
        <p:nvSpPr>
          <p:cNvPr id="33" name="Rectangle 11"/>
          <p:cNvSpPr>
            <a:spLocks noChangeArrowheads="1"/>
          </p:cNvSpPr>
          <p:nvPr/>
        </p:nvSpPr>
        <p:spPr bwMode="auto">
          <a:xfrm>
            <a:off x="2355819" y="152725"/>
            <a:ext cx="1108090" cy="924843"/>
          </a:xfrm>
          <a:prstGeom prst="rect">
            <a:avLst/>
          </a:prstGeom>
          <a:solidFill>
            <a:srgbClr val="5471A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ClrTx/>
              <a:buFontTx/>
              <a:buNone/>
            </a:pPr>
            <a:endParaRPr lang="ru-RU" sz="1800" kern="1200" dirty="0">
              <a:solidFill>
                <a:prstClr val="black"/>
              </a:solidFill>
              <a:latin typeface="Calibri"/>
              <a:ea typeface="+mn-ea"/>
              <a:cs typeface="+mn-cs"/>
            </a:endParaRPr>
          </a:p>
        </p:txBody>
      </p:sp>
      <p:sp>
        <p:nvSpPr>
          <p:cNvPr id="34" name="Rectangle 12"/>
          <p:cNvSpPr>
            <a:spLocks noChangeArrowheads="1"/>
          </p:cNvSpPr>
          <p:nvPr/>
        </p:nvSpPr>
        <p:spPr bwMode="auto">
          <a:xfrm>
            <a:off x="4572002" y="152725"/>
            <a:ext cx="1108090" cy="924843"/>
          </a:xfrm>
          <a:prstGeom prst="rect">
            <a:avLst/>
          </a:prstGeom>
          <a:solidFill>
            <a:srgbClr val="4383D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ClrTx/>
              <a:buFontTx/>
              <a:buNone/>
            </a:pPr>
            <a:endParaRPr lang="ru-RU" sz="1800" kern="1200" dirty="0">
              <a:solidFill>
                <a:prstClr val="black"/>
              </a:solidFill>
              <a:latin typeface="Calibri"/>
              <a:ea typeface="+mn-ea"/>
              <a:cs typeface="+mn-cs"/>
            </a:endParaRPr>
          </a:p>
        </p:txBody>
      </p:sp>
      <p:sp>
        <p:nvSpPr>
          <p:cNvPr id="35" name="Rectangle 13"/>
          <p:cNvSpPr>
            <a:spLocks noChangeArrowheads="1"/>
          </p:cNvSpPr>
          <p:nvPr/>
        </p:nvSpPr>
        <p:spPr bwMode="auto">
          <a:xfrm>
            <a:off x="7896273" y="152725"/>
            <a:ext cx="1108090" cy="924843"/>
          </a:xfrm>
          <a:prstGeom prst="rect">
            <a:avLst/>
          </a:prstGeom>
          <a:solidFill>
            <a:srgbClr val="43D1A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ClrTx/>
              <a:buFontTx/>
              <a:buNone/>
            </a:pPr>
            <a:endParaRPr lang="ru-RU" sz="1800" kern="1200" dirty="0">
              <a:solidFill>
                <a:prstClr val="black"/>
              </a:solidFill>
              <a:latin typeface="Calibri"/>
              <a:ea typeface="+mn-ea"/>
              <a:cs typeface="+mn-cs"/>
            </a:endParaRPr>
          </a:p>
        </p:txBody>
      </p:sp>
      <p:sp>
        <p:nvSpPr>
          <p:cNvPr id="38" name="Rectangle 16"/>
          <p:cNvSpPr>
            <a:spLocks noChangeArrowheads="1"/>
          </p:cNvSpPr>
          <p:nvPr/>
        </p:nvSpPr>
        <p:spPr bwMode="auto">
          <a:xfrm>
            <a:off x="5680091" y="152725"/>
            <a:ext cx="2216181" cy="924843"/>
          </a:xfrm>
          <a:prstGeom prst="rect">
            <a:avLst/>
          </a:prstGeom>
          <a:solidFill>
            <a:srgbClr val="2D2B8D"/>
          </a:solidFill>
          <a:ln>
            <a:noFill/>
          </a:ln>
          <a:extLst/>
        </p:spPr>
        <p:txBody>
          <a:bodyPr vert="horz" wrap="square" lIns="91440" tIns="45720" rIns="91440" bIns="45720" numCol="1" anchor="t" anchorCtr="0" compatLnSpc="1">
            <a:prstTxWarp prst="textNoShape">
              <a:avLst/>
            </a:prstTxWarp>
          </a:bodyPr>
          <a:lstStyle/>
          <a:p>
            <a:pPr>
              <a:buClrTx/>
              <a:buFontTx/>
              <a:buNone/>
            </a:pPr>
            <a:endParaRPr lang="ru-RU" sz="1800" kern="1200" dirty="0">
              <a:solidFill>
                <a:prstClr val="black"/>
              </a:solidFill>
              <a:latin typeface="Calibri"/>
              <a:ea typeface="+mn-ea"/>
              <a:cs typeface="+mn-cs"/>
            </a:endParaRPr>
          </a:p>
        </p:txBody>
      </p:sp>
      <p:sp>
        <p:nvSpPr>
          <p:cNvPr id="39" name="Rectangle 17"/>
          <p:cNvSpPr>
            <a:spLocks noChangeArrowheads="1"/>
          </p:cNvSpPr>
          <p:nvPr/>
        </p:nvSpPr>
        <p:spPr bwMode="auto">
          <a:xfrm>
            <a:off x="157656" y="2002409"/>
            <a:ext cx="1090072" cy="924843"/>
          </a:xfrm>
          <a:prstGeom prst="rect">
            <a:avLst/>
          </a:prstGeom>
          <a:solidFill>
            <a:srgbClr val="F5B14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ClrTx/>
              <a:buFontTx/>
              <a:buNone/>
            </a:pPr>
            <a:endParaRPr lang="ru-RU" sz="1800" kern="1200" dirty="0">
              <a:solidFill>
                <a:prstClr val="black"/>
              </a:solidFill>
              <a:latin typeface="Calibri"/>
              <a:ea typeface="+mn-ea"/>
              <a:cs typeface="+mn-cs"/>
            </a:endParaRPr>
          </a:p>
        </p:txBody>
      </p:sp>
      <p:sp>
        <p:nvSpPr>
          <p:cNvPr id="40" name="Rectangle 18"/>
          <p:cNvSpPr>
            <a:spLocks noChangeArrowheads="1"/>
          </p:cNvSpPr>
          <p:nvPr/>
        </p:nvSpPr>
        <p:spPr bwMode="auto">
          <a:xfrm>
            <a:off x="2355819" y="2002409"/>
            <a:ext cx="1108090" cy="924843"/>
          </a:xfrm>
          <a:prstGeom prst="rect">
            <a:avLst/>
          </a:prstGeom>
          <a:solidFill>
            <a:srgbClr val="5471A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ClrTx/>
              <a:buFontTx/>
              <a:buNone/>
            </a:pPr>
            <a:endParaRPr lang="ru-RU" sz="1800" kern="1200" dirty="0">
              <a:solidFill>
                <a:prstClr val="black"/>
              </a:solidFill>
              <a:latin typeface="Calibri"/>
              <a:ea typeface="+mn-ea"/>
              <a:cs typeface="+mn-cs"/>
            </a:endParaRPr>
          </a:p>
        </p:txBody>
      </p:sp>
      <p:sp>
        <p:nvSpPr>
          <p:cNvPr id="41" name="Rectangle 19"/>
          <p:cNvSpPr>
            <a:spLocks noChangeArrowheads="1"/>
          </p:cNvSpPr>
          <p:nvPr/>
        </p:nvSpPr>
        <p:spPr bwMode="auto">
          <a:xfrm>
            <a:off x="157656" y="158062"/>
            <a:ext cx="1108090" cy="924843"/>
          </a:xfrm>
          <a:prstGeom prst="rect">
            <a:avLst/>
          </a:prstGeom>
          <a:solidFill>
            <a:srgbClr val="40D4E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ClrTx/>
              <a:buFontTx/>
              <a:buNone/>
            </a:pPr>
            <a:endParaRPr lang="ru-RU" sz="1800" kern="1200" dirty="0">
              <a:solidFill>
                <a:prstClr val="black"/>
              </a:solidFill>
              <a:latin typeface="Calibri"/>
              <a:ea typeface="+mn-ea"/>
              <a:cs typeface="+mn-cs"/>
            </a:endParaRPr>
          </a:p>
        </p:txBody>
      </p:sp>
      <p:sp>
        <p:nvSpPr>
          <p:cNvPr id="46" name="Rectangle 24"/>
          <p:cNvSpPr>
            <a:spLocks noChangeArrowheads="1"/>
          </p:cNvSpPr>
          <p:nvPr/>
        </p:nvSpPr>
        <p:spPr bwMode="auto">
          <a:xfrm>
            <a:off x="1247727" y="152725"/>
            <a:ext cx="1108090" cy="924843"/>
          </a:xfrm>
          <a:prstGeom prst="rect">
            <a:avLst/>
          </a:prstGeom>
          <a:solidFill>
            <a:srgbClr val="F5B14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ClrTx/>
              <a:buFontTx/>
              <a:buNone/>
            </a:pPr>
            <a:endParaRPr lang="ru-RU" sz="1800" kern="1200" dirty="0">
              <a:solidFill>
                <a:prstClr val="black"/>
              </a:solidFill>
              <a:latin typeface="Calibri"/>
              <a:ea typeface="+mn-ea"/>
              <a:cs typeface="+mn-cs"/>
            </a:endParaRPr>
          </a:p>
        </p:txBody>
      </p:sp>
      <p:sp>
        <p:nvSpPr>
          <p:cNvPr id="48" name="Rectangle 26"/>
          <p:cNvSpPr>
            <a:spLocks noChangeArrowheads="1"/>
          </p:cNvSpPr>
          <p:nvPr/>
        </p:nvSpPr>
        <p:spPr bwMode="auto">
          <a:xfrm>
            <a:off x="3463908" y="2002409"/>
            <a:ext cx="1108090" cy="924843"/>
          </a:xfrm>
          <a:prstGeom prst="rect">
            <a:avLst/>
          </a:prstGeom>
          <a:solidFill>
            <a:srgbClr val="F5B14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ClrTx/>
              <a:buFontTx/>
              <a:buNone/>
            </a:pPr>
            <a:endParaRPr lang="ru-RU" sz="1800" kern="1200" dirty="0">
              <a:solidFill>
                <a:prstClr val="black"/>
              </a:solidFill>
              <a:latin typeface="Calibri"/>
              <a:ea typeface="+mn-ea"/>
              <a:cs typeface="+mn-cs"/>
            </a:endParaRPr>
          </a:p>
        </p:txBody>
      </p:sp>
      <p:sp>
        <p:nvSpPr>
          <p:cNvPr id="49" name="Rectangle 27"/>
          <p:cNvSpPr>
            <a:spLocks noChangeArrowheads="1"/>
          </p:cNvSpPr>
          <p:nvPr/>
        </p:nvSpPr>
        <p:spPr bwMode="auto">
          <a:xfrm>
            <a:off x="4572002" y="2002409"/>
            <a:ext cx="1108090" cy="924843"/>
          </a:xfrm>
          <a:prstGeom prst="rect">
            <a:avLst/>
          </a:prstGeom>
          <a:solidFill>
            <a:srgbClr val="4383D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ClrTx/>
              <a:buFontTx/>
              <a:buNone/>
            </a:pPr>
            <a:endParaRPr lang="ru-RU" sz="1800" kern="1200" dirty="0">
              <a:solidFill>
                <a:prstClr val="black"/>
              </a:solidFill>
              <a:latin typeface="Calibri"/>
              <a:ea typeface="+mn-ea"/>
              <a:cs typeface="+mn-cs"/>
            </a:endParaRPr>
          </a:p>
        </p:txBody>
      </p:sp>
      <p:sp>
        <p:nvSpPr>
          <p:cNvPr id="50" name="Rectangle 28"/>
          <p:cNvSpPr>
            <a:spLocks noChangeArrowheads="1"/>
          </p:cNvSpPr>
          <p:nvPr/>
        </p:nvSpPr>
        <p:spPr bwMode="auto">
          <a:xfrm>
            <a:off x="6788181" y="2002409"/>
            <a:ext cx="1108090" cy="924843"/>
          </a:xfrm>
          <a:prstGeom prst="rect">
            <a:avLst/>
          </a:prstGeom>
          <a:solidFill>
            <a:srgbClr val="40D4E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ClrTx/>
              <a:buFontTx/>
              <a:buNone/>
            </a:pPr>
            <a:endParaRPr lang="ru-RU" sz="1800" kern="1200" dirty="0">
              <a:solidFill>
                <a:prstClr val="black"/>
              </a:solidFill>
              <a:latin typeface="Calibri"/>
              <a:ea typeface="+mn-ea"/>
              <a:cs typeface="+mn-cs"/>
            </a:endParaRPr>
          </a:p>
        </p:txBody>
      </p:sp>
      <p:sp>
        <p:nvSpPr>
          <p:cNvPr id="51" name="Rectangle 29"/>
          <p:cNvSpPr>
            <a:spLocks noChangeArrowheads="1"/>
          </p:cNvSpPr>
          <p:nvPr/>
        </p:nvSpPr>
        <p:spPr bwMode="auto">
          <a:xfrm>
            <a:off x="1247729" y="2002409"/>
            <a:ext cx="1108090" cy="924843"/>
          </a:xfrm>
          <a:prstGeom prst="rect">
            <a:avLst/>
          </a:prstGeom>
          <a:solidFill>
            <a:srgbClr val="9ED44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ClrTx/>
              <a:buFontTx/>
              <a:buNone/>
            </a:pPr>
            <a:endParaRPr lang="ru-RU" sz="1800" kern="1200" dirty="0">
              <a:solidFill>
                <a:prstClr val="black"/>
              </a:solidFill>
              <a:latin typeface="Calibri"/>
              <a:ea typeface="+mn-ea"/>
              <a:cs typeface="+mn-cs"/>
            </a:endParaRPr>
          </a:p>
        </p:txBody>
      </p:sp>
      <p:sp>
        <p:nvSpPr>
          <p:cNvPr id="52" name="Freeform 30"/>
          <p:cNvSpPr>
            <a:spLocks noEditPoints="1"/>
          </p:cNvSpPr>
          <p:nvPr/>
        </p:nvSpPr>
        <p:spPr bwMode="auto">
          <a:xfrm>
            <a:off x="8222843" y="2292553"/>
            <a:ext cx="454947" cy="366937"/>
          </a:xfrm>
          <a:custGeom>
            <a:avLst/>
            <a:gdLst>
              <a:gd name="T0" fmla="*/ 442 w 884"/>
              <a:gd name="T1" fmla="*/ 286 h 711"/>
              <a:gd name="T2" fmla="*/ 334 w 884"/>
              <a:gd name="T3" fmla="*/ 179 h 711"/>
              <a:gd name="T4" fmla="*/ 442 w 884"/>
              <a:gd name="T5" fmla="*/ 71 h 711"/>
              <a:gd name="T6" fmla="*/ 549 w 884"/>
              <a:gd name="T7" fmla="*/ 179 h 711"/>
              <a:gd name="T8" fmla="*/ 442 w 884"/>
              <a:gd name="T9" fmla="*/ 286 h 711"/>
              <a:gd name="T10" fmla="*/ 442 w 884"/>
              <a:gd name="T11" fmla="*/ 0 h 711"/>
              <a:gd name="T12" fmla="*/ 263 w 884"/>
              <a:gd name="T13" fmla="*/ 179 h 711"/>
              <a:gd name="T14" fmla="*/ 442 w 884"/>
              <a:gd name="T15" fmla="*/ 358 h 711"/>
              <a:gd name="T16" fmla="*/ 514 w 884"/>
              <a:gd name="T17" fmla="*/ 343 h 711"/>
              <a:gd name="T18" fmla="*/ 514 w 884"/>
              <a:gd name="T19" fmla="*/ 577 h 711"/>
              <a:gd name="T20" fmla="*/ 442 w 884"/>
              <a:gd name="T21" fmla="*/ 529 h 711"/>
              <a:gd name="T22" fmla="*/ 370 w 884"/>
              <a:gd name="T23" fmla="*/ 577 h 711"/>
              <a:gd name="T24" fmla="*/ 370 w 884"/>
              <a:gd name="T25" fmla="*/ 391 h 711"/>
              <a:gd name="T26" fmla="*/ 299 w 884"/>
              <a:gd name="T27" fmla="*/ 391 h 711"/>
              <a:gd name="T28" fmla="*/ 299 w 884"/>
              <a:gd name="T29" fmla="*/ 711 h 711"/>
              <a:gd name="T30" fmla="*/ 442 w 884"/>
              <a:gd name="T31" fmla="*/ 616 h 711"/>
              <a:gd name="T32" fmla="*/ 585 w 884"/>
              <a:gd name="T33" fmla="*/ 711 h 711"/>
              <a:gd name="T34" fmla="*/ 585 w 884"/>
              <a:gd name="T35" fmla="*/ 285 h 711"/>
              <a:gd name="T36" fmla="*/ 621 w 884"/>
              <a:gd name="T37" fmla="*/ 179 h 711"/>
              <a:gd name="T38" fmla="*/ 442 w 884"/>
              <a:gd name="T39" fmla="*/ 0 h 711"/>
              <a:gd name="T40" fmla="*/ 836 w 884"/>
              <a:gd name="T41" fmla="*/ 36 h 711"/>
              <a:gd name="T42" fmla="*/ 662 w 884"/>
              <a:gd name="T43" fmla="*/ 60 h 711"/>
              <a:gd name="T44" fmla="*/ 687 w 884"/>
              <a:gd name="T45" fmla="*/ 130 h 711"/>
              <a:gd name="T46" fmla="*/ 789 w 884"/>
              <a:gd name="T47" fmla="*/ 116 h 711"/>
              <a:gd name="T48" fmla="*/ 789 w 884"/>
              <a:gd name="T49" fmla="*/ 277 h 711"/>
              <a:gd name="T50" fmla="*/ 678 w 884"/>
              <a:gd name="T51" fmla="*/ 262 h 711"/>
              <a:gd name="T52" fmla="*/ 641 w 884"/>
              <a:gd name="T53" fmla="*/ 330 h 711"/>
              <a:gd name="T54" fmla="*/ 836 w 884"/>
              <a:gd name="T55" fmla="*/ 358 h 711"/>
              <a:gd name="T56" fmla="*/ 836 w 884"/>
              <a:gd name="T57" fmla="*/ 36 h 711"/>
              <a:gd name="T58" fmla="*/ 95 w 884"/>
              <a:gd name="T59" fmla="*/ 277 h 711"/>
              <a:gd name="T60" fmla="*/ 95 w 884"/>
              <a:gd name="T61" fmla="*/ 116 h 711"/>
              <a:gd name="T62" fmla="*/ 196 w 884"/>
              <a:gd name="T63" fmla="*/ 130 h 711"/>
              <a:gd name="T64" fmla="*/ 221 w 884"/>
              <a:gd name="T65" fmla="*/ 60 h 711"/>
              <a:gd name="T66" fmla="*/ 48 w 884"/>
              <a:gd name="T67" fmla="*/ 35 h 711"/>
              <a:gd name="T68" fmla="*/ 48 w 884"/>
              <a:gd name="T69" fmla="*/ 358 h 711"/>
              <a:gd name="T70" fmla="*/ 243 w 884"/>
              <a:gd name="T71" fmla="*/ 331 h 711"/>
              <a:gd name="T72" fmla="*/ 206 w 884"/>
              <a:gd name="T73" fmla="*/ 263 h 711"/>
              <a:gd name="T74" fmla="*/ 95 w 884"/>
              <a:gd name="T75" fmla="*/ 277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84" h="711">
                <a:moveTo>
                  <a:pt x="442" y="286"/>
                </a:moveTo>
                <a:cubicBezTo>
                  <a:pt x="382" y="286"/>
                  <a:pt x="334" y="238"/>
                  <a:pt x="334" y="179"/>
                </a:cubicBezTo>
                <a:cubicBezTo>
                  <a:pt x="334" y="120"/>
                  <a:pt x="382" y="71"/>
                  <a:pt x="442" y="71"/>
                </a:cubicBezTo>
                <a:cubicBezTo>
                  <a:pt x="501" y="71"/>
                  <a:pt x="549" y="120"/>
                  <a:pt x="549" y="179"/>
                </a:cubicBezTo>
                <a:cubicBezTo>
                  <a:pt x="549" y="238"/>
                  <a:pt x="501" y="286"/>
                  <a:pt x="442" y="286"/>
                </a:cubicBezTo>
                <a:close/>
                <a:moveTo>
                  <a:pt x="442" y="0"/>
                </a:moveTo>
                <a:cubicBezTo>
                  <a:pt x="343" y="0"/>
                  <a:pt x="263" y="80"/>
                  <a:pt x="263" y="179"/>
                </a:cubicBezTo>
                <a:cubicBezTo>
                  <a:pt x="263" y="277"/>
                  <a:pt x="343" y="358"/>
                  <a:pt x="442" y="358"/>
                </a:cubicBezTo>
                <a:cubicBezTo>
                  <a:pt x="467" y="358"/>
                  <a:pt x="478" y="352"/>
                  <a:pt x="514" y="343"/>
                </a:cubicBezTo>
                <a:lnTo>
                  <a:pt x="514" y="577"/>
                </a:lnTo>
                <a:lnTo>
                  <a:pt x="442" y="529"/>
                </a:lnTo>
                <a:lnTo>
                  <a:pt x="370" y="577"/>
                </a:lnTo>
                <a:lnTo>
                  <a:pt x="370" y="391"/>
                </a:lnTo>
                <a:lnTo>
                  <a:pt x="299" y="391"/>
                </a:lnTo>
                <a:lnTo>
                  <a:pt x="299" y="711"/>
                </a:lnTo>
                <a:lnTo>
                  <a:pt x="442" y="616"/>
                </a:lnTo>
                <a:lnTo>
                  <a:pt x="585" y="711"/>
                </a:lnTo>
                <a:lnTo>
                  <a:pt x="585" y="285"/>
                </a:lnTo>
                <a:cubicBezTo>
                  <a:pt x="621" y="255"/>
                  <a:pt x="621" y="219"/>
                  <a:pt x="621" y="179"/>
                </a:cubicBezTo>
                <a:cubicBezTo>
                  <a:pt x="621" y="80"/>
                  <a:pt x="540" y="0"/>
                  <a:pt x="442" y="0"/>
                </a:cubicBezTo>
                <a:close/>
                <a:moveTo>
                  <a:pt x="836" y="36"/>
                </a:moveTo>
                <a:cubicBezTo>
                  <a:pt x="778" y="46"/>
                  <a:pt x="720" y="54"/>
                  <a:pt x="662" y="60"/>
                </a:cubicBezTo>
                <a:cubicBezTo>
                  <a:pt x="674" y="82"/>
                  <a:pt x="683" y="105"/>
                  <a:pt x="687" y="130"/>
                </a:cubicBezTo>
                <a:cubicBezTo>
                  <a:pt x="721" y="126"/>
                  <a:pt x="756" y="121"/>
                  <a:pt x="789" y="116"/>
                </a:cubicBezTo>
                <a:cubicBezTo>
                  <a:pt x="804" y="169"/>
                  <a:pt x="804" y="224"/>
                  <a:pt x="789" y="277"/>
                </a:cubicBezTo>
                <a:cubicBezTo>
                  <a:pt x="752" y="271"/>
                  <a:pt x="715" y="266"/>
                  <a:pt x="678" y="262"/>
                </a:cubicBezTo>
                <a:cubicBezTo>
                  <a:pt x="669" y="287"/>
                  <a:pt x="656" y="310"/>
                  <a:pt x="641" y="330"/>
                </a:cubicBezTo>
                <a:cubicBezTo>
                  <a:pt x="706" y="336"/>
                  <a:pt x="771" y="346"/>
                  <a:pt x="836" y="358"/>
                </a:cubicBezTo>
                <a:cubicBezTo>
                  <a:pt x="883" y="258"/>
                  <a:pt x="884" y="138"/>
                  <a:pt x="836" y="36"/>
                </a:cubicBezTo>
                <a:close/>
                <a:moveTo>
                  <a:pt x="95" y="277"/>
                </a:moveTo>
                <a:cubicBezTo>
                  <a:pt x="81" y="225"/>
                  <a:pt x="81" y="170"/>
                  <a:pt x="95" y="116"/>
                </a:cubicBezTo>
                <a:cubicBezTo>
                  <a:pt x="129" y="122"/>
                  <a:pt x="162" y="126"/>
                  <a:pt x="196" y="130"/>
                </a:cubicBezTo>
                <a:cubicBezTo>
                  <a:pt x="201" y="105"/>
                  <a:pt x="209" y="82"/>
                  <a:pt x="221" y="60"/>
                </a:cubicBezTo>
                <a:cubicBezTo>
                  <a:pt x="163" y="54"/>
                  <a:pt x="105" y="46"/>
                  <a:pt x="48" y="35"/>
                </a:cubicBezTo>
                <a:cubicBezTo>
                  <a:pt x="3" y="140"/>
                  <a:pt x="0" y="255"/>
                  <a:pt x="48" y="358"/>
                </a:cubicBezTo>
                <a:cubicBezTo>
                  <a:pt x="112" y="346"/>
                  <a:pt x="178" y="337"/>
                  <a:pt x="243" y="331"/>
                </a:cubicBezTo>
                <a:cubicBezTo>
                  <a:pt x="227" y="310"/>
                  <a:pt x="215" y="287"/>
                  <a:pt x="206" y="263"/>
                </a:cubicBezTo>
                <a:cubicBezTo>
                  <a:pt x="169" y="267"/>
                  <a:pt x="132" y="271"/>
                  <a:pt x="95" y="277"/>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buFontTx/>
              <a:buNone/>
            </a:pPr>
            <a:endParaRPr lang="ru-RU" sz="1800" kern="1200" dirty="0">
              <a:solidFill>
                <a:prstClr val="black"/>
              </a:solidFill>
              <a:latin typeface="Calibri"/>
              <a:ea typeface="+mn-ea"/>
              <a:cs typeface="+mn-cs"/>
            </a:endParaRPr>
          </a:p>
        </p:txBody>
      </p:sp>
      <p:sp>
        <p:nvSpPr>
          <p:cNvPr id="53" name="Freeform 31"/>
          <p:cNvSpPr>
            <a:spLocks noEditPoints="1"/>
          </p:cNvSpPr>
          <p:nvPr/>
        </p:nvSpPr>
        <p:spPr bwMode="auto">
          <a:xfrm>
            <a:off x="3797238" y="2272291"/>
            <a:ext cx="443686" cy="425466"/>
          </a:xfrm>
          <a:custGeom>
            <a:avLst/>
            <a:gdLst>
              <a:gd name="T0" fmla="*/ 466 w 860"/>
              <a:gd name="T1" fmla="*/ 465 h 823"/>
              <a:gd name="T2" fmla="*/ 394 w 860"/>
              <a:gd name="T3" fmla="*/ 393 h 823"/>
              <a:gd name="T4" fmla="*/ 537 w 860"/>
              <a:gd name="T5" fmla="*/ 716 h 823"/>
              <a:gd name="T6" fmla="*/ 609 w 860"/>
              <a:gd name="T7" fmla="*/ 644 h 823"/>
              <a:gd name="T8" fmla="*/ 537 w 860"/>
              <a:gd name="T9" fmla="*/ 716 h 823"/>
              <a:gd name="T10" fmla="*/ 609 w 860"/>
              <a:gd name="T11" fmla="*/ 608 h 823"/>
              <a:gd name="T12" fmla="*/ 537 w 860"/>
              <a:gd name="T13" fmla="*/ 537 h 823"/>
              <a:gd name="T14" fmla="*/ 716 w 860"/>
              <a:gd name="T15" fmla="*/ 644 h 823"/>
              <a:gd name="T16" fmla="*/ 645 w 860"/>
              <a:gd name="T17" fmla="*/ 716 h 823"/>
              <a:gd name="T18" fmla="*/ 716 w 860"/>
              <a:gd name="T19" fmla="*/ 644 h 823"/>
              <a:gd name="T20" fmla="*/ 645 w 860"/>
              <a:gd name="T21" fmla="*/ 537 h 823"/>
              <a:gd name="T22" fmla="*/ 716 w 860"/>
              <a:gd name="T23" fmla="*/ 608 h 823"/>
              <a:gd name="T24" fmla="*/ 251 w 860"/>
              <a:gd name="T25" fmla="*/ 716 h 823"/>
              <a:gd name="T26" fmla="*/ 322 w 860"/>
              <a:gd name="T27" fmla="*/ 644 h 823"/>
              <a:gd name="T28" fmla="*/ 251 w 860"/>
              <a:gd name="T29" fmla="*/ 716 h 823"/>
              <a:gd name="T30" fmla="*/ 322 w 860"/>
              <a:gd name="T31" fmla="*/ 608 h 823"/>
              <a:gd name="T32" fmla="*/ 251 w 860"/>
              <a:gd name="T33" fmla="*/ 537 h 823"/>
              <a:gd name="T34" fmla="*/ 143 w 860"/>
              <a:gd name="T35" fmla="*/ 716 h 823"/>
              <a:gd name="T36" fmla="*/ 215 w 860"/>
              <a:gd name="T37" fmla="*/ 644 h 823"/>
              <a:gd name="T38" fmla="*/ 143 w 860"/>
              <a:gd name="T39" fmla="*/ 716 h 823"/>
              <a:gd name="T40" fmla="*/ 215 w 860"/>
              <a:gd name="T41" fmla="*/ 608 h 823"/>
              <a:gd name="T42" fmla="*/ 143 w 860"/>
              <a:gd name="T43" fmla="*/ 537 h 823"/>
              <a:gd name="T44" fmla="*/ 788 w 860"/>
              <a:gd name="T45" fmla="*/ 752 h 823"/>
              <a:gd name="T46" fmla="*/ 466 w 860"/>
              <a:gd name="T47" fmla="*/ 537 h 823"/>
              <a:gd name="T48" fmla="*/ 394 w 860"/>
              <a:gd name="T49" fmla="*/ 752 h 823"/>
              <a:gd name="T50" fmla="*/ 72 w 860"/>
              <a:gd name="T51" fmla="*/ 501 h 823"/>
              <a:gd name="T52" fmla="*/ 430 w 860"/>
              <a:gd name="T53" fmla="*/ 269 h 823"/>
              <a:gd name="T54" fmla="*/ 788 w 860"/>
              <a:gd name="T55" fmla="*/ 501 h 823"/>
              <a:gd name="T56" fmla="*/ 100 w 860"/>
              <a:gd name="T57" fmla="*/ 358 h 823"/>
              <a:gd name="T58" fmla="*/ 199 w 860"/>
              <a:gd name="T59" fmla="*/ 429 h 823"/>
              <a:gd name="T60" fmla="*/ 100 w 860"/>
              <a:gd name="T61" fmla="*/ 358 h 823"/>
              <a:gd name="T62" fmla="*/ 778 w 860"/>
              <a:gd name="T63" fmla="*/ 429 h 823"/>
              <a:gd name="T64" fmla="*/ 600 w 860"/>
              <a:gd name="T65" fmla="*/ 358 h 823"/>
              <a:gd name="T66" fmla="*/ 816 w 860"/>
              <a:gd name="T67" fmla="*/ 286 h 823"/>
              <a:gd name="T68" fmla="*/ 466 w 860"/>
              <a:gd name="T69" fmla="*/ 183 h 823"/>
              <a:gd name="T70" fmla="*/ 483 w 860"/>
              <a:gd name="T71" fmla="*/ 73 h 823"/>
              <a:gd name="T72" fmla="*/ 645 w 860"/>
              <a:gd name="T73" fmla="*/ 53 h 823"/>
              <a:gd name="T74" fmla="*/ 430 w 860"/>
              <a:gd name="T75" fmla="*/ 0 h 823"/>
              <a:gd name="T76" fmla="*/ 394 w 860"/>
              <a:gd name="T77" fmla="*/ 183 h 823"/>
              <a:gd name="T78" fmla="*/ 44 w 860"/>
              <a:gd name="T79" fmla="*/ 286 h 823"/>
              <a:gd name="T80" fmla="*/ 0 w 860"/>
              <a:gd name="T81" fmla="*/ 823 h 823"/>
              <a:gd name="T82" fmla="*/ 860 w 860"/>
              <a:gd name="T83" fmla="*/ 448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60" h="823">
                <a:moveTo>
                  <a:pt x="394" y="465"/>
                </a:moveTo>
                <a:lnTo>
                  <a:pt x="466" y="465"/>
                </a:lnTo>
                <a:lnTo>
                  <a:pt x="466" y="393"/>
                </a:lnTo>
                <a:lnTo>
                  <a:pt x="394" y="393"/>
                </a:lnTo>
                <a:lnTo>
                  <a:pt x="394" y="465"/>
                </a:lnTo>
                <a:close/>
                <a:moveTo>
                  <a:pt x="537" y="716"/>
                </a:moveTo>
                <a:lnTo>
                  <a:pt x="609" y="716"/>
                </a:lnTo>
                <a:lnTo>
                  <a:pt x="609" y="644"/>
                </a:lnTo>
                <a:lnTo>
                  <a:pt x="537" y="644"/>
                </a:lnTo>
                <a:lnTo>
                  <a:pt x="537" y="716"/>
                </a:lnTo>
                <a:close/>
                <a:moveTo>
                  <a:pt x="537" y="608"/>
                </a:moveTo>
                <a:lnTo>
                  <a:pt x="609" y="608"/>
                </a:lnTo>
                <a:lnTo>
                  <a:pt x="609" y="537"/>
                </a:lnTo>
                <a:lnTo>
                  <a:pt x="537" y="537"/>
                </a:lnTo>
                <a:lnTo>
                  <a:pt x="537" y="608"/>
                </a:lnTo>
                <a:close/>
                <a:moveTo>
                  <a:pt x="716" y="644"/>
                </a:moveTo>
                <a:lnTo>
                  <a:pt x="645" y="644"/>
                </a:lnTo>
                <a:lnTo>
                  <a:pt x="645" y="716"/>
                </a:lnTo>
                <a:lnTo>
                  <a:pt x="716" y="716"/>
                </a:lnTo>
                <a:lnTo>
                  <a:pt x="716" y="644"/>
                </a:lnTo>
                <a:close/>
                <a:moveTo>
                  <a:pt x="716" y="537"/>
                </a:moveTo>
                <a:lnTo>
                  <a:pt x="645" y="537"/>
                </a:lnTo>
                <a:lnTo>
                  <a:pt x="645" y="608"/>
                </a:lnTo>
                <a:lnTo>
                  <a:pt x="716" y="608"/>
                </a:lnTo>
                <a:lnTo>
                  <a:pt x="716" y="537"/>
                </a:lnTo>
                <a:close/>
                <a:moveTo>
                  <a:pt x="251" y="716"/>
                </a:moveTo>
                <a:lnTo>
                  <a:pt x="322" y="716"/>
                </a:lnTo>
                <a:lnTo>
                  <a:pt x="322" y="644"/>
                </a:lnTo>
                <a:lnTo>
                  <a:pt x="251" y="644"/>
                </a:lnTo>
                <a:lnTo>
                  <a:pt x="251" y="716"/>
                </a:lnTo>
                <a:close/>
                <a:moveTo>
                  <a:pt x="251" y="608"/>
                </a:moveTo>
                <a:lnTo>
                  <a:pt x="322" y="608"/>
                </a:lnTo>
                <a:lnTo>
                  <a:pt x="322" y="537"/>
                </a:lnTo>
                <a:lnTo>
                  <a:pt x="251" y="537"/>
                </a:lnTo>
                <a:lnTo>
                  <a:pt x="251" y="608"/>
                </a:lnTo>
                <a:close/>
                <a:moveTo>
                  <a:pt x="143" y="716"/>
                </a:moveTo>
                <a:lnTo>
                  <a:pt x="215" y="716"/>
                </a:lnTo>
                <a:lnTo>
                  <a:pt x="215" y="644"/>
                </a:lnTo>
                <a:lnTo>
                  <a:pt x="143" y="644"/>
                </a:lnTo>
                <a:lnTo>
                  <a:pt x="143" y="716"/>
                </a:lnTo>
                <a:close/>
                <a:moveTo>
                  <a:pt x="143" y="608"/>
                </a:moveTo>
                <a:lnTo>
                  <a:pt x="215" y="608"/>
                </a:lnTo>
                <a:lnTo>
                  <a:pt x="215" y="537"/>
                </a:lnTo>
                <a:lnTo>
                  <a:pt x="143" y="537"/>
                </a:lnTo>
                <a:lnTo>
                  <a:pt x="143" y="608"/>
                </a:lnTo>
                <a:close/>
                <a:moveTo>
                  <a:pt x="788" y="752"/>
                </a:moveTo>
                <a:lnTo>
                  <a:pt x="466" y="752"/>
                </a:lnTo>
                <a:lnTo>
                  <a:pt x="466" y="537"/>
                </a:lnTo>
                <a:lnTo>
                  <a:pt x="394" y="537"/>
                </a:lnTo>
                <a:lnTo>
                  <a:pt x="394" y="752"/>
                </a:lnTo>
                <a:lnTo>
                  <a:pt x="72" y="752"/>
                </a:lnTo>
                <a:lnTo>
                  <a:pt x="72" y="501"/>
                </a:lnTo>
                <a:lnTo>
                  <a:pt x="232" y="501"/>
                </a:lnTo>
                <a:lnTo>
                  <a:pt x="430" y="269"/>
                </a:lnTo>
                <a:lnTo>
                  <a:pt x="628" y="501"/>
                </a:lnTo>
                <a:lnTo>
                  <a:pt x="788" y="501"/>
                </a:lnTo>
                <a:lnTo>
                  <a:pt x="788" y="752"/>
                </a:lnTo>
                <a:close/>
                <a:moveTo>
                  <a:pt x="100" y="358"/>
                </a:moveTo>
                <a:lnTo>
                  <a:pt x="260" y="358"/>
                </a:lnTo>
                <a:lnTo>
                  <a:pt x="199" y="429"/>
                </a:lnTo>
                <a:lnTo>
                  <a:pt x="82" y="429"/>
                </a:lnTo>
                <a:lnTo>
                  <a:pt x="100" y="358"/>
                </a:lnTo>
                <a:close/>
                <a:moveTo>
                  <a:pt x="760" y="358"/>
                </a:moveTo>
                <a:lnTo>
                  <a:pt x="778" y="429"/>
                </a:lnTo>
                <a:lnTo>
                  <a:pt x="661" y="429"/>
                </a:lnTo>
                <a:lnTo>
                  <a:pt x="600" y="358"/>
                </a:lnTo>
                <a:lnTo>
                  <a:pt x="760" y="358"/>
                </a:lnTo>
                <a:close/>
                <a:moveTo>
                  <a:pt x="816" y="286"/>
                </a:moveTo>
                <a:lnTo>
                  <a:pt x="539" y="286"/>
                </a:lnTo>
                <a:lnTo>
                  <a:pt x="466" y="183"/>
                </a:lnTo>
                <a:lnTo>
                  <a:pt x="466" y="59"/>
                </a:lnTo>
                <a:cubicBezTo>
                  <a:pt x="466" y="62"/>
                  <a:pt x="477" y="67"/>
                  <a:pt x="483" y="73"/>
                </a:cubicBezTo>
                <a:cubicBezTo>
                  <a:pt x="512" y="101"/>
                  <a:pt x="537" y="125"/>
                  <a:pt x="645" y="125"/>
                </a:cubicBezTo>
                <a:lnTo>
                  <a:pt x="645" y="53"/>
                </a:lnTo>
                <a:cubicBezTo>
                  <a:pt x="573" y="53"/>
                  <a:pt x="550" y="47"/>
                  <a:pt x="533" y="31"/>
                </a:cubicBezTo>
                <a:cubicBezTo>
                  <a:pt x="511" y="9"/>
                  <a:pt x="488" y="0"/>
                  <a:pt x="430" y="0"/>
                </a:cubicBezTo>
                <a:lnTo>
                  <a:pt x="394" y="0"/>
                </a:lnTo>
                <a:lnTo>
                  <a:pt x="394" y="183"/>
                </a:lnTo>
                <a:lnTo>
                  <a:pt x="322" y="286"/>
                </a:lnTo>
                <a:lnTo>
                  <a:pt x="44" y="286"/>
                </a:lnTo>
                <a:lnTo>
                  <a:pt x="1" y="458"/>
                </a:lnTo>
                <a:lnTo>
                  <a:pt x="0" y="823"/>
                </a:lnTo>
                <a:lnTo>
                  <a:pt x="860" y="823"/>
                </a:lnTo>
                <a:lnTo>
                  <a:pt x="860" y="448"/>
                </a:lnTo>
                <a:lnTo>
                  <a:pt x="816" y="28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buFontTx/>
              <a:buNone/>
            </a:pPr>
            <a:endParaRPr lang="ru-RU" sz="1800" kern="1200" dirty="0">
              <a:solidFill>
                <a:prstClr val="black"/>
              </a:solidFill>
              <a:latin typeface="Calibri"/>
              <a:ea typeface="+mn-ea"/>
              <a:cs typeface="+mn-cs"/>
            </a:endParaRPr>
          </a:p>
        </p:txBody>
      </p:sp>
      <p:sp>
        <p:nvSpPr>
          <p:cNvPr id="55" name="Freeform 33"/>
          <p:cNvSpPr>
            <a:spLocks noEditPoints="1"/>
          </p:cNvSpPr>
          <p:nvPr/>
        </p:nvSpPr>
        <p:spPr bwMode="auto">
          <a:xfrm>
            <a:off x="6013419" y="2308311"/>
            <a:ext cx="443686" cy="407456"/>
          </a:xfrm>
          <a:custGeom>
            <a:avLst/>
            <a:gdLst>
              <a:gd name="T0" fmla="*/ 143 w 859"/>
              <a:gd name="T1" fmla="*/ 645 h 788"/>
              <a:gd name="T2" fmla="*/ 143 w 859"/>
              <a:gd name="T3" fmla="*/ 430 h 788"/>
              <a:gd name="T4" fmla="*/ 716 w 859"/>
              <a:gd name="T5" fmla="*/ 430 h 788"/>
              <a:gd name="T6" fmla="*/ 716 w 859"/>
              <a:gd name="T7" fmla="*/ 645 h 788"/>
              <a:gd name="T8" fmla="*/ 143 w 859"/>
              <a:gd name="T9" fmla="*/ 645 h 788"/>
              <a:gd name="T10" fmla="*/ 179 w 859"/>
              <a:gd name="T11" fmla="*/ 72 h 788"/>
              <a:gd name="T12" fmla="*/ 680 w 859"/>
              <a:gd name="T13" fmla="*/ 72 h 788"/>
              <a:gd name="T14" fmla="*/ 716 w 859"/>
              <a:gd name="T15" fmla="*/ 108 h 788"/>
              <a:gd name="T16" fmla="*/ 716 w 859"/>
              <a:gd name="T17" fmla="*/ 358 h 788"/>
              <a:gd name="T18" fmla="*/ 465 w 859"/>
              <a:gd name="T19" fmla="*/ 358 h 788"/>
              <a:gd name="T20" fmla="*/ 465 w 859"/>
              <a:gd name="T21" fmla="*/ 108 h 788"/>
              <a:gd name="T22" fmla="*/ 393 w 859"/>
              <a:gd name="T23" fmla="*/ 108 h 788"/>
              <a:gd name="T24" fmla="*/ 393 w 859"/>
              <a:gd name="T25" fmla="*/ 358 h 788"/>
              <a:gd name="T26" fmla="*/ 143 w 859"/>
              <a:gd name="T27" fmla="*/ 358 h 788"/>
              <a:gd name="T28" fmla="*/ 143 w 859"/>
              <a:gd name="T29" fmla="*/ 108 h 788"/>
              <a:gd name="T30" fmla="*/ 179 w 859"/>
              <a:gd name="T31" fmla="*/ 72 h 788"/>
              <a:gd name="T32" fmla="*/ 787 w 859"/>
              <a:gd name="T33" fmla="*/ 179 h 788"/>
              <a:gd name="T34" fmla="*/ 787 w 859"/>
              <a:gd name="T35" fmla="*/ 108 h 788"/>
              <a:gd name="T36" fmla="*/ 680 w 859"/>
              <a:gd name="T37" fmla="*/ 0 h 788"/>
              <a:gd name="T38" fmla="*/ 179 w 859"/>
              <a:gd name="T39" fmla="*/ 0 h 788"/>
              <a:gd name="T40" fmla="*/ 71 w 859"/>
              <a:gd name="T41" fmla="*/ 108 h 788"/>
              <a:gd name="T42" fmla="*/ 71 w 859"/>
              <a:gd name="T43" fmla="*/ 179 h 788"/>
              <a:gd name="T44" fmla="*/ 0 w 859"/>
              <a:gd name="T45" fmla="*/ 179 h 788"/>
              <a:gd name="T46" fmla="*/ 0 w 859"/>
              <a:gd name="T47" fmla="*/ 358 h 788"/>
              <a:gd name="T48" fmla="*/ 71 w 859"/>
              <a:gd name="T49" fmla="*/ 358 h 788"/>
              <a:gd name="T50" fmla="*/ 71 w 859"/>
              <a:gd name="T51" fmla="*/ 716 h 788"/>
              <a:gd name="T52" fmla="*/ 143 w 859"/>
              <a:gd name="T53" fmla="*/ 716 h 788"/>
              <a:gd name="T54" fmla="*/ 143 w 859"/>
              <a:gd name="T55" fmla="*/ 788 h 788"/>
              <a:gd name="T56" fmla="*/ 214 w 859"/>
              <a:gd name="T57" fmla="*/ 788 h 788"/>
              <a:gd name="T58" fmla="*/ 214 w 859"/>
              <a:gd name="T59" fmla="*/ 716 h 788"/>
              <a:gd name="T60" fmla="*/ 644 w 859"/>
              <a:gd name="T61" fmla="*/ 716 h 788"/>
              <a:gd name="T62" fmla="*/ 644 w 859"/>
              <a:gd name="T63" fmla="*/ 788 h 788"/>
              <a:gd name="T64" fmla="*/ 716 w 859"/>
              <a:gd name="T65" fmla="*/ 788 h 788"/>
              <a:gd name="T66" fmla="*/ 716 w 859"/>
              <a:gd name="T67" fmla="*/ 716 h 788"/>
              <a:gd name="T68" fmla="*/ 787 w 859"/>
              <a:gd name="T69" fmla="*/ 716 h 788"/>
              <a:gd name="T70" fmla="*/ 787 w 859"/>
              <a:gd name="T71" fmla="*/ 358 h 788"/>
              <a:gd name="T72" fmla="*/ 859 w 859"/>
              <a:gd name="T73" fmla="*/ 358 h 788"/>
              <a:gd name="T74" fmla="*/ 859 w 859"/>
              <a:gd name="T75" fmla="*/ 179 h 788"/>
              <a:gd name="T76" fmla="*/ 787 w 859"/>
              <a:gd name="T77" fmla="*/ 179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59" h="788">
                <a:moveTo>
                  <a:pt x="143" y="645"/>
                </a:moveTo>
                <a:lnTo>
                  <a:pt x="143" y="430"/>
                </a:lnTo>
                <a:lnTo>
                  <a:pt x="716" y="430"/>
                </a:lnTo>
                <a:lnTo>
                  <a:pt x="716" y="645"/>
                </a:lnTo>
                <a:lnTo>
                  <a:pt x="143" y="645"/>
                </a:lnTo>
                <a:close/>
                <a:moveTo>
                  <a:pt x="179" y="72"/>
                </a:moveTo>
                <a:lnTo>
                  <a:pt x="680" y="72"/>
                </a:lnTo>
                <a:cubicBezTo>
                  <a:pt x="700" y="72"/>
                  <a:pt x="716" y="88"/>
                  <a:pt x="716" y="108"/>
                </a:cubicBezTo>
                <a:lnTo>
                  <a:pt x="716" y="358"/>
                </a:lnTo>
                <a:lnTo>
                  <a:pt x="465" y="358"/>
                </a:lnTo>
                <a:lnTo>
                  <a:pt x="465" y="108"/>
                </a:lnTo>
                <a:lnTo>
                  <a:pt x="393" y="108"/>
                </a:lnTo>
                <a:lnTo>
                  <a:pt x="393" y="358"/>
                </a:lnTo>
                <a:lnTo>
                  <a:pt x="143" y="358"/>
                </a:lnTo>
                <a:lnTo>
                  <a:pt x="143" y="108"/>
                </a:lnTo>
                <a:cubicBezTo>
                  <a:pt x="143" y="88"/>
                  <a:pt x="159" y="72"/>
                  <a:pt x="179" y="72"/>
                </a:cubicBezTo>
                <a:close/>
                <a:moveTo>
                  <a:pt x="787" y="179"/>
                </a:moveTo>
                <a:lnTo>
                  <a:pt x="787" y="108"/>
                </a:lnTo>
                <a:cubicBezTo>
                  <a:pt x="787" y="48"/>
                  <a:pt x="739" y="0"/>
                  <a:pt x="680" y="0"/>
                </a:cubicBezTo>
                <a:lnTo>
                  <a:pt x="179" y="0"/>
                </a:lnTo>
                <a:cubicBezTo>
                  <a:pt x="120" y="0"/>
                  <a:pt x="71" y="48"/>
                  <a:pt x="71" y="108"/>
                </a:cubicBezTo>
                <a:lnTo>
                  <a:pt x="71" y="179"/>
                </a:lnTo>
                <a:lnTo>
                  <a:pt x="0" y="179"/>
                </a:lnTo>
                <a:lnTo>
                  <a:pt x="0" y="358"/>
                </a:lnTo>
                <a:lnTo>
                  <a:pt x="71" y="358"/>
                </a:lnTo>
                <a:lnTo>
                  <a:pt x="71" y="716"/>
                </a:lnTo>
                <a:lnTo>
                  <a:pt x="143" y="716"/>
                </a:lnTo>
                <a:lnTo>
                  <a:pt x="143" y="788"/>
                </a:lnTo>
                <a:lnTo>
                  <a:pt x="214" y="788"/>
                </a:lnTo>
                <a:lnTo>
                  <a:pt x="214" y="716"/>
                </a:lnTo>
                <a:lnTo>
                  <a:pt x="644" y="716"/>
                </a:lnTo>
                <a:lnTo>
                  <a:pt x="644" y="788"/>
                </a:lnTo>
                <a:lnTo>
                  <a:pt x="716" y="788"/>
                </a:lnTo>
                <a:lnTo>
                  <a:pt x="716" y="716"/>
                </a:lnTo>
                <a:lnTo>
                  <a:pt x="787" y="716"/>
                </a:lnTo>
                <a:lnTo>
                  <a:pt x="787" y="358"/>
                </a:lnTo>
                <a:lnTo>
                  <a:pt x="859" y="358"/>
                </a:lnTo>
                <a:lnTo>
                  <a:pt x="859" y="179"/>
                </a:lnTo>
                <a:lnTo>
                  <a:pt x="787" y="17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buFontTx/>
              <a:buNone/>
            </a:pPr>
            <a:endParaRPr lang="ru-RU" sz="1800" kern="1200" dirty="0">
              <a:solidFill>
                <a:prstClr val="black"/>
              </a:solidFill>
              <a:latin typeface="Calibri"/>
              <a:ea typeface="+mn-ea"/>
              <a:cs typeface="+mn-cs"/>
            </a:endParaRPr>
          </a:p>
        </p:txBody>
      </p:sp>
      <p:sp>
        <p:nvSpPr>
          <p:cNvPr id="56" name="Rectangle 34"/>
          <p:cNvSpPr>
            <a:spLocks noChangeArrowheads="1"/>
          </p:cNvSpPr>
          <p:nvPr/>
        </p:nvSpPr>
        <p:spPr bwMode="auto">
          <a:xfrm>
            <a:off x="6105759" y="2571751"/>
            <a:ext cx="92340" cy="3827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ClrTx/>
              <a:buFontTx/>
              <a:buNone/>
            </a:pPr>
            <a:endParaRPr lang="ru-RU" sz="1800" kern="1200" dirty="0">
              <a:solidFill>
                <a:prstClr val="black"/>
              </a:solidFill>
              <a:latin typeface="Calibri"/>
              <a:ea typeface="+mn-ea"/>
              <a:cs typeface="+mn-cs"/>
            </a:endParaRPr>
          </a:p>
        </p:txBody>
      </p:sp>
      <p:sp>
        <p:nvSpPr>
          <p:cNvPr id="57" name="Rectangle 35"/>
          <p:cNvSpPr>
            <a:spLocks noChangeArrowheads="1"/>
          </p:cNvSpPr>
          <p:nvPr/>
        </p:nvSpPr>
        <p:spPr bwMode="auto">
          <a:xfrm>
            <a:off x="6272423" y="2571751"/>
            <a:ext cx="92340" cy="3827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ClrTx/>
              <a:buFontTx/>
              <a:buNone/>
            </a:pPr>
            <a:endParaRPr lang="ru-RU" sz="1800" kern="1200" dirty="0">
              <a:solidFill>
                <a:prstClr val="black"/>
              </a:solidFill>
              <a:latin typeface="Calibri"/>
              <a:ea typeface="+mn-ea"/>
              <a:cs typeface="+mn-cs"/>
            </a:endParaRPr>
          </a:p>
        </p:txBody>
      </p:sp>
      <p:sp>
        <p:nvSpPr>
          <p:cNvPr id="58" name="Rectangle 36"/>
          <p:cNvSpPr>
            <a:spLocks noChangeArrowheads="1"/>
          </p:cNvSpPr>
          <p:nvPr/>
        </p:nvSpPr>
        <p:spPr bwMode="auto">
          <a:xfrm>
            <a:off x="1709431" y="485895"/>
            <a:ext cx="184682" cy="36019"/>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ClrTx/>
              <a:buFontTx/>
              <a:buNone/>
            </a:pPr>
            <a:endParaRPr lang="ru-RU" sz="1800" kern="1200" dirty="0">
              <a:solidFill>
                <a:prstClr val="black"/>
              </a:solidFill>
              <a:latin typeface="Calibri"/>
              <a:ea typeface="+mn-ea"/>
              <a:cs typeface="+mn-cs"/>
            </a:endParaRPr>
          </a:p>
        </p:txBody>
      </p:sp>
      <p:sp>
        <p:nvSpPr>
          <p:cNvPr id="59" name="Freeform 37"/>
          <p:cNvSpPr>
            <a:spLocks noEditPoints="1"/>
          </p:cNvSpPr>
          <p:nvPr/>
        </p:nvSpPr>
        <p:spPr bwMode="auto">
          <a:xfrm>
            <a:off x="1632857" y="420423"/>
            <a:ext cx="335581" cy="389447"/>
          </a:xfrm>
          <a:custGeom>
            <a:avLst/>
            <a:gdLst>
              <a:gd name="T0" fmla="*/ 212 w 651"/>
              <a:gd name="T1" fmla="*/ 446 h 752"/>
              <a:gd name="T2" fmla="*/ 281 w 651"/>
              <a:gd name="T3" fmla="*/ 680 h 752"/>
              <a:gd name="T4" fmla="*/ 290 w 651"/>
              <a:gd name="T5" fmla="*/ 680 h 752"/>
              <a:gd name="T6" fmla="*/ 290 w 651"/>
              <a:gd name="T7" fmla="*/ 348 h 752"/>
              <a:gd name="T8" fmla="*/ 254 w 651"/>
              <a:gd name="T9" fmla="*/ 286 h 752"/>
              <a:gd name="T10" fmla="*/ 326 w 651"/>
              <a:gd name="T11" fmla="*/ 215 h 752"/>
              <a:gd name="T12" fmla="*/ 397 w 651"/>
              <a:gd name="T13" fmla="*/ 286 h 752"/>
              <a:gd name="T14" fmla="*/ 362 w 651"/>
              <a:gd name="T15" fmla="*/ 348 h 752"/>
              <a:gd name="T16" fmla="*/ 362 w 651"/>
              <a:gd name="T17" fmla="*/ 680 h 752"/>
              <a:gd name="T18" fmla="*/ 370 w 651"/>
              <a:gd name="T19" fmla="*/ 680 h 752"/>
              <a:gd name="T20" fmla="*/ 435 w 651"/>
              <a:gd name="T21" fmla="*/ 456 h 752"/>
              <a:gd name="T22" fmla="*/ 573 w 651"/>
              <a:gd name="T23" fmla="*/ 245 h 752"/>
              <a:gd name="T24" fmla="*/ 326 w 651"/>
              <a:gd name="T25" fmla="*/ 72 h 752"/>
              <a:gd name="T26" fmla="*/ 79 w 651"/>
              <a:gd name="T27" fmla="*/ 245 h 752"/>
              <a:gd name="T28" fmla="*/ 212 w 651"/>
              <a:gd name="T29" fmla="*/ 446 h 752"/>
              <a:gd name="T30" fmla="*/ 5 w 651"/>
              <a:gd name="T31" fmla="*/ 241 h 752"/>
              <a:gd name="T32" fmla="*/ 326 w 651"/>
              <a:gd name="T33" fmla="*/ 0 h 752"/>
              <a:gd name="T34" fmla="*/ 647 w 651"/>
              <a:gd name="T35" fmla="*/ 241 h 752"/>
              <a:gd name="T36" fmla="*/ 651 w 651"/>
              <a:gd name="T37" fmla="*/ 257 h 752"/>
              <a:gd name="T38" fmla="*/ 502 w 651"/>
              <a:gd name="T39" fmla="*/ 481 h 752"/>
              <a:gd name="T40" fmla="*/ 424 w 651"/>
              <a:gd name="T41" fmla="*/ 752 h 752"/>
              <a:gd name="T42" fmla="*/ 227 w 651"/>
              <a:gd name="T43" fmla="*/ 752 h 752"/>
              <a:gd name="T44" fmla="*/ 150 w 651"/>
              <a:gd name="T45" fmla="*/ 481 h 752"/>
              <a:gd name="T46" fmla="*/ 0 w 651"/>
              <a:gd name="T47" fmla="*/ 257 h 752"/>
              <a:gd name="T48" fmla="*/ 5 w 651"/>
              <a:gd name="T49" fmla="*/ 241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1" h="752">
                <a:moveTo>
                  <a:pt x="212" y="446"/>
                </a:moveTo>
                <a:lnTo>
                  <a:pt x="281" y="680"/>
                </a:lnTo>
                <a:lnTo>
                  <a:pt x="290" y="680"/>
                </a:lnTo>
                <a:lnTo>
                  <a:pt x="290" y="348"/>
                </a:lnTo>
                <a:cubicBezTo>
                  <a:pt x="254" y="336"/>
                  <a:pt x="254" y="313"/>
                  <a:pt x="254" y="286"/>
                </a:cubicBezTo>
                <a:cubicBezTo>
                  <a:pt x="254" y="247"/>
                  <a:pt x="286" y="215"/>
                  <a:pt x="326" y="215"/>
                </a:cubicBezTo>
                <a:cubicBezTo>
                  <a:pt x="365" y="215"/>
                  <a:pt x="397" y="247"/>
                  <a:pt x="397" y="286"/>
                </a:cubicBezTo>
                <a:cubicBezTo>
                  <a:pt x="397" y="313"/>
                  <a:pt x="398" y="336"/>
                  <a:pt x="362" y="348"/>
                </a:cubicBezTo>
                <a:lnTo>
                  <a:pt x="362" y="680"/>
                </a:lnTo>
                <a:lnTo>
                  <a:pt x="370" y="680"/>
                </a:lnTo>
                <a:lnTo>
                  <a:pt x="435" y="456"/>
                </a:lnTo>
                <a:lnTo>
                  <a:pt x="573" y="245"/>
                </a:lnTo>
                <a:cubicBezTo>
                  <a:pt x="536" y="142"/>
                  <a:pt x="436" y="72"/>
                  <a:pt x="326" y="72"/>
                </a:cubicBezTo>
                <a:cubicBezTo>
                  <a:pt x="215" y="72"/>
                  <a:pt x="116" y="142"/>
                  <a:pt x="79" y="245"/>
                </a:cubicBezTo>
                <a:lnTo>
                  <a:pt x="212" y="446"/>
                </a:lnTo>
                <a:close/>
                <a:moveTo>
                  <a:pt x="5" y="241"/>
                </a:moveTo>
                <a:cubicBezTo>
                  <a:pt x="46" y="99"/>
                  <a:pt x="178" y="0"/>
                  <a:pt x="326" y="0"/>
                </a:cubicBezTo>
                <a:cubicBezTo>
                  <a:pt x="473" y="0"/>
                  <a:pt x="605" y="99"/>
                  <a:pt x="647" y="241"/>
                </a:cubicBezTo>
                <a:lnTo>
                  <a:pt x="651" y="257"/>
                </a:lnTo>
                <a:lnTo>
                  <a:pt x="502" y="481"/>
                </a:lnTo>
                <a:lnTo>
                  <a:pt x="424" y="752"/>
                </a:lnTo>
                <a:lnTo>
                  <a:pt x="227" y="752"/>
                </a:lnTo>
                <a:lnTo>
                  <a:pt x="150" y="481"/>
                </a:lnTo>
                <a:lnTo>
                  <a:pt x="0" y="257"/>
                </a:lnTo>
                <a:lnTo>
                  <a:pt x="5" y="24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buFontTx/>
              <a:buNone/>
            </a:pPr>
            <a:endParaRPr lang="ru-RU" sz="1800" kern="1200" dirty="0">
              <a:solidFill>
                <a:prstClr val="black"/>
              </a:solidFill>
              <a:latin typeface="Calibri"/>
              <a:ea typeface="+mn-ea"/>
              <a:cs typeface="+mn-cs"/>
            </a:endParaRPr>
          </a:p>
        </p:txBody>
      </p:sp>
      <p:sp>
        <p:nvSpPr>
          <p:cNvPr id="61" name="Freeform 39"/>
          <p:cNvSpPr>
            <a:spLocks noEditPoints="1"/>
          </p:cNvSpPr>
          <p:nvPr/>
        </p:nvSpPr>
        <p:spPr bwMode="auto">
          <a:xfrm>
            <a:off x="4905329" y="2308310"/>
            <a:ext cx="441435" cy="369186"/>
          </a:xfrm>
          <a:custGeom>
            <a:avLst/>
            <a:gdLst>
              <a:gd name="T0" fmla="*/ 143 w 859"/>
              <a:gd name="T1" fmla="*/ 0 h 716"/>
              <a:gd name="T2" fmla="*/ 716 w 859"/>
              <a:gd name="T3" fmla="*/ 0 h 716"/>
              <a:gd name="T4" fmla="*/ 859 w 859"/>
              <a:gd name="T5" fmla="*/ 143 h 716"/>
              <a:gd name="T6" fmla="*/ 716 w 859"/>
              <a:gd name="T7" fmla="*/ 287 h 716"/>
              <a:gd name="T8" fmla="*/ 573 w 859"/>
              <a:gd name="T9" fmla="*/ 143 h 716"/>
              <a:gd name="T10" fmla="*/ 644 w 859"/>
              <a:gd name="T11" fmla="*/ 143 h 716"/>
              <a:gd name="T12" fmla="*/ 716 w 859"/>
              <a:gd name="T13" fmla="*/ 215 h 716"/>
              <a:gd name="T14" fmla="*/ 788 w 859"/>
              <a:gd name="T15" fmla="*/ 143 h 716"/>
              <a:gd name="T16" fmla="*/ 716 w 859"/>
              <a:gd name="T17" fmla="*/ 72 h 716"/>
              <a:gd name="T18" fmla="*/ 143 w 859"/>
              <a:gd name="T19" fmla="*/ 72 h 716"/>
              <a:gd name="T20" fmla="*/ 71 w 859"/>
              <a:gd name="T21" fmla="*/ 143 h 716"/>
              <a:gd name="T22" fmla="*/ 143 w 859"/>
              <a:gd name="T23" fmla="*/ 215 h 716"/>
              <a:gd name="T24" fmla="*/ 215 w 859"/>
              <a:gd name="T25" fmla="*/ 143 h 716"/>
              <a:gd name="T26" fmla="*/ 286 w 859"/>
              <a:gd name="T27" fmla="*/ 143 h 716"/>
              <a:gd name="T28" fmla="*/ 143 w 859"/>
              <a:gd name="T29" fmla="*/ 287 h 716"/>
              <a:gd name="T30" fmla="*/ 0 w 859"/>
              <a:gd name="T31" fmla="*/ 143 h 716"/>
              <a:gd name="T32" fmla="*/ 143 w 859"/>
              <a:gd name="T33" fmla="*/ 0 h 716"/>
              <a:gd name="T34" fmla="*/ 465 w 859"/>
              <a:gd name="T35" fmla="*/ 143 h 716"/>
              <a:gd name="T36" fmla="*/ 465 w 859"/>
              <a:gd name="T37" fmla="*/ 573 h 716"/>
              <a:gd name="T38" fmla="*/ 394 w 859"/>
              <a:gd name="T39" fmla="*/ 573 h 716"/>
              <a:gd name="T40" fmla="*/ 394 w 859"/>
              <a:gd name="T41" fmla="*/ 143 h 716"/>
              <a:gd name="T42" fmla="*/ 465 w 859"/>
              <a:gd name="T43" fmla="*/ 143 h 716"/>
              <a:gd name="T44" fmla="*/ 322 w 859"/>
              <a:gd name="T45" fmla="*/ 262 h 716"/>
              <a:gd name="T46" fmla="*/ 322 w 859"/>
              <a:gd name="T47" fmla="*/ 573 h 716"/>
              <a:gd name="T48" fmla="*/ 251 w 859"/>
              <a:gd name="T49" fmla="*/ 573 h 716"/>
              <a:gd name="T50" fmla="*/ 251 w 859"/>
              <a:gd name="T51" fmla="*/ 329 h 716"/>
              <a:gd name="T52" fmla="*/ 322 w 859"/>
              <a:gd name="T53" fmla="*/ 262 h 716"/>
              <a:gd name="T54" fmla="*/ 609 w 859"/>
              <a:gd name="T55" fmla="*/ 329 h 716"/>
              <a:gd name="T56" fmla="*/ 609 w 859"/>
              <a:gd name="T57" fmla="*/ 573 h 716"/>
              <a:gd name="T58" fmla="*/ 537 w 859"/>
              <a:gd name="T59" fmla="*/ 573 h 716"/>
              <a:gd name="T60" fmla="*/ 537 w 859"/>
              <a:gd name="T61" fmla="*/ 262 h 716"/>
              <a:gd name="T62" fmla="*/ 609 w 859"/>
              <a:gd name="T63" fmla="*/ 329 h 716"/>
              <a:gd name="T64" fmla="*/ 716 w 859"/>
              <a:gd name="T65" fmla="*/ 716 h 716"/>
              <a:gd name="T66" fmla="*/ 143 w 859"/>
              <a:gd name="T67" fmla="*/ 716 h 716"/>
              <a:gd name="T68" fmla="*/ 143 w 859"/>
              <a:gd name="T69" fmla="*/ 645 h 716"/>
              <a:gd name="T70" fmla="*/ 716 w 859"/>
              <a:gd name="T71" fmla="*/ 645 h 716"/>
              <a:gd name="T72" fmla="*/ 716 w 859"/>
              <a:gd name="T73" fmla="*/ 716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9" h="716">
                <a:moveTo>
                  <a:pt x="143" y="0"/>
                </a:moveTo>
                <a:lnTo>
                  <a:pt x="716" y="0"/>
                </a:lnTo>
                <a:cubicBezTo>
                  <a:pt x="795" y="0"/>
                  <a:pt x="859" y="64"/>
                  <a:pt x="859" y="143"/>
                </a:cubicBezTo>
                <a:cubicBezTo>
                  <a:pt x="859" y="222"/>
                  <a:pt x="795" y="287"/>
                  <a:pt x="716" y="287"/>
                </a:cubicBezTo>
                <a:cubicBezTo>
                  <a:pt x="637" y="287"/>
                  <a:pt x="573" y="215"/>
                  <a:pt x="573" y="143"/>
                </a:cubicBezTo>
                <a:lnTo>
                  <a:pt x="644" y="143"/>
                </a:lnTo>
                <a:cubicBezTo>
                  <a:pt x="644" y="179"/>
                  <a:pt x="677" y="215"/>
                  <a:pt x="716" y="215"/>
                </a:cubicBezTo>
                <a:cubicBezTo>
                  <a:pt x="755" y="215"/>
                  <a:pt x="788" y="183"/>
                  <a:pt x="788" y="143"/>
                </a:cubicBezTo>
                <a:cubicBezTo>
                  <a:pt x="788" y="104"/>
                  <a:pt x="755" y="72"/>
                  <a:pt x="716" y="72"/>
                </a:cubicBezTo>
                <a:lnTo>
                  <a:pt x="143" y="72"/>
                </a:lnTo>
                <a:cubicBezTo>
                  <a:pt x="104" y="72"/>
                  <a:pt x="71" y="104"/>
                  <a:pt x="71" y="143"/>
                </a:cubicBezTo>
                <a:cubicBezTo>
                  <a:pt x="71" y="183"/>
                  <a:pt x="104" y="215"/>
                  <a:pt x="143" y="215"/>
                </a:cubicBezTo>
                <a:cubicBezTo>
                  <a:pt x="183" y="215"/>
                  <a:pt x="215" y="179"/>
                  <a:pt x="215" y="143"/>
                </a:cubicBezTo>
                <a:lnTo>
                  <a:pt x="286" y="143"/>
                </a:lnTo>
                <a:cubicBezTo>
                  <a:pt x="286" y="215"/>
                  <a:pt x="222" y="287"/>
                  <a:pt x="143" y="287"/>
                </a:cubicBezTo>
                <a:cubicBezTo>
                  <a:pt x="64" y="287"/>
                  <a:pt x="0" y="222"/>
                  <a:pt x="0" y="143"/>
                </a:cubicBezTo>
                <a:cubicBezTo>
                  <a:pt x="0" y="64"/>
                  <a:pt x="64" y="0"/>
                  <a:pt x="143" y="0"/>
                </a:cubicBezTo>
                <a:close/>
                <a:moveTo>
                  <a:pt x="465" y="143"/>
                </a:moveTo>
                <a:lnTo>
                  <a:pt x="465" y="573"/>
                </a:lnTo>
                <a:lnTo>
                  <a:pt x="394" y="573"/>
                </a:lnTo>
                <a:lnTo>
                  <a:pt x="394" y="143"/>
                </a:lnTo>
                <a:lnTo>
                  <a:pt x="465" y="143"/>
                </a:lnTo>
                <a:close/>
                <a:moveTo>
                  <a:pt x="322" y="262"/>
                </a:moveTo>
                <a:lnTo>
                  <a:pt x="322" y="573"/>
                </a:lnTo>
                <a:lnTo>
                  <a:pt x="251" y="573"/>
                </a:lnTo>
                <a:lnTo>
                  <a:pt x="251" y="329"/>
                </a:lnTo>
                <a:cubicBezTo>
                  <a:pt x="286" y="313"/>
                  <a:pt x="286" y="290"/>
                  <a:pt x="322" y="262"/>
                </a:cubicBezTo>
                <a:close/>
                <a:moveTo>
                  <a:pt x="609" y="329"/>
                </a:moveTo>
                <a:lnTo>
                  <a:pt x="609" y="573"/>
                </a:lnTo>
                <a:lnTo>
                  <a:pt x="537" y="573"/>
                </a:lnTo>
                <a:lnTo>
                  <a:pt x="537" y="262"/>
                </a:lnTo>
                <a:cubicBezTo>
                  <a:pt x="573" y="290"/>
                  <a:pt x="573" y="313"/>
                  <a:pt x="609" y="329"/>
                </a:cubicBezTo>
                <a:close/>
                <a:moveTo>
                  <a:pt x="716" y="716"/>
                </a:moveTo>
                <a:lnTo>
                  <a:pt x="143" y="716"/>
                </a:lnTo>
                <a:lnTo>
                  <a:pt x="143" y="645"/>
                </a:lnTo>
                <a:lnTo>
                  <a:pt x="716" y="645"/>
                </a:lnTo>
                <a:lnTo>
                  <a:pt x="716" y="71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buFontTx/>
              <a:buNone/>
            </a:pPr>
            <a:endParaRPr lang="ru-RU" sz="1800" kern="1200" dirty="0">
              <a:solidFill>
                <a:prstClr val="black"/>
              </a:solidFill>
              <a:latin typeface="Calibri"/>
              <a:ea typeface="+mn-ea"/>
              <a:cs typeface="+mn-cs"/>
            </a:endParaRPr>
          </a:p>
        </p:txBody>
      </p:sp>
      <p:grpSp>
        <p:nvGrpSpPr>
          <p:cNvPr id="97" name="Группа 96"/>
          <p:cNvGrpSpPr/>
          <p:nvPr/>
        </p:nvGrpSpPr>
        <p:grpSpPr>
          <a:xfrm>
            <a:off x="477469" y="2254283"/>
            <a:ext cx="409903" cy="443477"/>
            <a:chOff x="477468" y="2705515"/>
            <a:chExt cx="409903" cy="443477"/>
          </a:xfrm>
        </p:grpSpPr>
        <p:sp>
          <p:nvSpPr>
            <p:cNvPr id="64" name="Freeform 42"/>
            <p:cNvSpPr>
              <a:spLocks noEditPoints="1"/>
            </p:cNvSpPr>
            <p:nvPr/>
          </p:nvSpPr>
          <p:spPr bwMode="auto">
            <a:xfrm>
              <a:off x="477468" y="2705515"/>
              <a:ext cx="409903" cy="387195"/>
            </a:xfrm>
            <a:custGeom>
              <a:avLst/>
              <a:gdLst>
                <a:gd name="T0" fmla="*/ 218 w 793"/>
                <a:gd name="T1" fmla="*/ 575 h 751"/>
                <a:gd name="T2" fmla="*/ 194 w 793"/>
                <a:gd name="T3" fmla="*/ 95 h 751"/>
                <a:gd name="T4" fmla="*/ 219 w 793"/>
                <a:gd name="T5" fmla="*/ 121 h 751"/>
                <a:gd name="T6" fmla="*/ 149 w 793"/>
                <a:gd name="T7" fmla="*/ 322 h 751"/>
                <a:gd name="T8" fmla="*/ 471 w 793"/>
                <a:gd name="T9" fmla="*/ 644 h 751"/>
                <a:gd name="T10" fmla="*/ 672 w 793"/>
                <a:gd name="T11" fmla="*/ 574 h 751"/>
                <a:gd name="T12" fmla="*/ 698 w 793"/>
                <a:gd name="T13" fmla="*/ 599 h 751"/>
                <a:gd name="T14" fmla="*/ 218 w 793"/>
                <a:gd name="T15" fmla="*/ 575 h 751"/>
                <a:gd name="T16" fmla="*/ 471 w 793"/>
                <a:gd name="T17" fmla="*/ 71 h 751"/>
                <a:gd name="T18" fmla="*/ 722 w 793"/>
                <a:gd name="T19" fmla="*/ 322 h 751"/>
                <a:gd name="T20" fmla="*/ 471 w 793"/>
                <a:gd name="T21" fmla="*/ 573 h 751"/>
                <a:gd name="T22" fmla="*/ 220 w 793"/>
                <a:gd name="T23" fmla="*/ 322 h 751"/>
                <a:gd name="T24" fmla="*/ 471 w 793"/>
                <a:gd name="T25" fmla="*/ 71 h 751"/>
                <a:gd name="T26" fmla="*/ 723 w 793"/>
                <a:gd name="T27" fmla="*/ 523 h 751"/>
                <a:gd name="T28" fmla="*/ 793 w 793"/>
                <a:gd name="T29" fmla="*/ 322 h 751"/>
                <a:gd name="T30" fmla="*/ 471 w 793"/>
                <a:gd name="T31" fmla="*/ 0 h 751"/>
                <a:gd name="T32" fmla="*/ 270 w 793"/>
                <a:gd name="T33" fmla="*/ 71 h 751"/>
                <a:gd name="T34" fmla="*/ 218 w 793"/>
                <a:gd name="T35" fmla="*/ 18 h 751"/>
                <a:gd name="T36" fmla="*/ 192 w 793"/>
                <a:gd name="T37" fmla="*/ 8 h 751"/>
                <a:gd name="T38" fmla="*/ 192 w 793"/>
                <a:gd name="T39" fmla="*/ 8 h 751"/>
                <a:gd name="T40" fmla="*/ 167 w 793"/>
                <a:gd name="T41" fmla="*/ 18 h 751"/>
                <a:gd name="T42" fmla="*/ 167 w 793"/>
                <a:gd name="T43" fmla="*/ 626 h 751"/>
                <a:gd name="T44" fmla="*/ 471 w 793"/>
                <a:gd name="T45" fmla="*/ 751 h 751"/>
                <a:gd name="T46" fmla="*/ 775 w 793"/>
                <a:gd name="T47" fmla="*/ 626 h 751"/>
                <a:gd name="T48" fmla="*/ 785 w 793"/>
                <a:gd name="T49" fmla="*/ 601 h 751"/>
                <a:gd name="T50" fmla="*/ 775 w 793"/>
                <a:gd name="T51" fmla="*/ 575 h 751"/>
                <a:gd name="T52" fmla="*/ 723 w 793"/>
                <a:gd name="T53" fmla="*/ 523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93" h="751">
                  <a:moveTo>
                    <a:pt x="218" y="575"/>
                  </a:moveTo>
                  <a:cubicBezTo>
                    <a:pt x="87" y="444"/>
                    <a:pt x="79" y="236"/>
                    <a:pt x="194" y="95"/>
                  </a:cubicBezTo>
                  <a:lnTo>
                    <a:pt x="219" y="121"/>
                  </a:lnTo>
                  <a:cubicBezTo>
                    <a:pt x="175" y="176"/>
                    <a:pt x="149" y="246"/>
                    <a:pt x="149" y="322"/>
                  </a:cubicBezTo>
                  <a:cubicBezTo>
                    <a:pt x="149" y="500"/>
                    <a:pt x="293" y="644"/>
                    <a:pt x="471" y="644"/>
                  </a:cubicBezTo>
                  <a:cubicBezTo>
                    <a:pt x="547" y="644"/>
                    <a:pt x="617" y="618"/>
                    <a:pt x="672" y="574"/>
                  </a:cubicBezTo>
                  <a:lnTo>
                    <a:pt x="698" y="599"/>
                  </a:lnTo>
                  <a:cubicBezTo>
                    <a:pt x="557" y="714"/>
                    <a:pt x="349" y="706"/>
                    <a:pt x="218" y="575"/>
                  </a:cubicBezTo>
                  <a:close/>
                  <a:moveTo>
                    <a:pt x="471" y="71"/>
                  </a:moveTo>
                  <a:cubicBezTo>
                    <a:pt x="609" y="71"/>
                    <a:pt x="722" y="184"/>
                    <a:pt x="722" y="322"/>
                  </a:cubicBezTo>
                  <a:cubicBezTo>
                    <a:pt x="722" y="460"/>
                    <a:pt x="609" y="573"/>
                    <a:pt x="471" y="573"/>
                  </a:cubicBezTo>
                  <a:cubicBezTo>
                    <a:pt x="333" y="573"/>
                    <a:pt x="220" y="460"/>
                    <a:pt x="220" y="322"/>
                  </a:cubicBezTo>
                  <a:cubicBezTo>
                    <a:pt x="220" y="184"/>
                    <a:pt x="333" y="71"/>
                    <a:pt x="471" y="71"/>
                  </a:cubicBezTo>
                  <a:close/>
                  <a:moveTo>
                    <a:pt x="723" y="523"/>
                  </a:moveTo>
                  <a:cubicBezTo>
                    <a:pt x="767" y="468"/>
                    <a:pt x="793" y="398"/>
                    <a:pt x="793" y="322"/>
                  </a:cubicBezTo>
                  <a:cubicBezTo>
                    <a:pt x="793" y="144"/>
                    <a:pt x="649" y="0"/>
                    <a:pt x="471" y="0"/>
                  </a:cubicBezTo>
                  <a:cubicBezTo>
                    <a:pt x="395" y="0"/>
                    <a:pt x="325" y="26"/>
                    <a:pt x="270" y="71"/>
                  </a:cubicBezTo>
                  <a:lnTo>
                    <a:pt x="218" y="18"/>
                  </a:lnTo>
                  <a:cubicBezTo>
                    <a:pt x="211" y="11"/>
                    <a:pt x="202" y="8"/>
                    <a:pt x="192" y="8"/>
                  </a:cubicBezTo>
                  <a:cubicBezTo>
                    <a:pt x="192" y="8"/>
                    <a:pt x="192" y="8"/>
                    <a:pt x="192" y="8"/>
                  </a:cubicBezTo>
                  <a:cubicBezTo>
                    <a:pt x="183" y="8"/>
                    <a:pt x="174" y="11"/>
                    <a:pt x="167" y="18"/>
                  </a:cubicBezTo>
                  <a:cubicBezTo>
                    <a:pt x="0" y="186"/>
                    <a:pt x="0" y="458"/>
                    <a:pt x="167" y="626"/>
                  </a:cubicBezTo>
                  <a:cubicBezTo>
                    <a:pt x="251" y="710"/>
                    <a:pt x="361" y="751"/>
                    <a:pt x="471" y="751"/>
                  </a:cubicBezTo>
                  <a:cubicBezTo>
                    <a:pt x="581" y="751"/>
                    <a:pt x="691" y="710"/>
                    <a:pt x="775" y="626"/>
                  </a:cubicBezTo>
                  <a:cubicBezTo>
                    <a:pt x="782" y="619"/>
                    <a:pt x="785" y="610"/>
                    <a:pt x="785" y="601"/>
                  </a:cubicBezTo>
                  <a:cubicBezTo>
                    <a:pt x="785" y="591"/>
                    <a:pt x="782" y="582"/>
                    <a:pt x="775" y="575"/>
                  </a:cubicBezTo>
                  <a:lnTo>
                    <a:pt x="723" y="523"/>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buFontTx/>
                <a:buNone/>
              </a:pPr>
              <a:endParaRPr lang="ru-RU" sz="1800" kern="1200" dirty="0">
                <a:solidFill>
                  <a:prstClr val="black"/>
                </a:solidFill>
                <a:latin typeface="Calibri"/>
                <a:ea typeface="+mn-ea"/>
                <a:cs typeface="+mn-cs"/>
              </a:endParaRPr>
            </a:p>
          </p:txBody>
        </p:sp>
        <p:sp>
          <p:nvSpPr>
            <p:cNvPr id="65" name="Rectangle 43"/>
            <p:cNvSpPr>
              <a:spLocks noChangeArrowheads="1"/>
            </p:cNvSpPr>
            <p:nvPr/>
          </p:nvSpPr>
          <p:spPr bwMode="auto">
            <a:xfrm>
              <a:off x="637377" y="3110722"/>
              <a:ext cx="148646" cy="3827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ClrTx/>
                <a:buFontTx/>
                <a:buNone/>
              </a:pPr>
              <a:endParaRPr lang="ru-RU" sz="1800" kern="1200" dirty="0">
                <a:solidFill>
                  <a:prstClr val="black"/>
                </a:solidFill>
                <a:latin typeface="Calibri"/>
                <a:ea typeface="+mn-ea"/>
                <a:cs typeface="+mn-cs"/>
              </a:endParaRPr>
            </a:p>
          </p:txBody>
        </p:sp>
      </p:grpSp>
      <p:sp>
        <p:nvSpPr>
          <p:cNvPr id="66" name="Freeform 44"/>
          <p:cNvSpPr>
            <a:spLocks noEditPoints="1"/>
          </p:cNvSpPr>
          <p:nvPr/>
        </p:nvSpPr>
        <p:spPr bwMode="auto">
          <a:xfrm>
            <a:off x="8225097" y="382154"/>
            <a:ext cx="430174" cy="465985"/>
          </a:xfrm>
          <a:custGeom>
            <a:avLst/>
            <a:gdLst>
              <a:gd name="T0" fmla="*/ 583 w 837"/>
              <a:gd name="T1" fmla="*/ 579 h 901"/>
              <a:gd name="T2" fmla="*/ 511 w 837"/>
              <a:gd name="T3" fmla="*/ 650 h 901"/>
              <a:gd name="T4" fmla="*/ 583 w 837"/>
              <a:gd name="T5" fmla="*/ 722 h 901"/>
              <a:gd name="T6" fmla="*/ 654 w 837"/>
              <a:gd name="T7" fmla="*/ 650 h 901"/>
              <a:gd name="T8" fmla="*/ 583 w 837"/>
              <a:gd name="T9" fmla="*/ 579 h 901"/>
              <a:gd name="T10" fmla="*/ 332 w 837"/>
              <a:gd name="T11" fmla="*/ 579 h 901"/>
              <a:gd name="T12" fmla="*/ 260 w 837"/>
              <a:gd name="T13" fmla="*/ 650 h 901"/>
              <a:gd name="T14" fmla="*/ 332 w 837"/>
              <a:gd name="T15" fmla="*/ 722 h 901"/>
              <a:gd name="T16" fmla="*/ 404 w 837"/>
              <a:gd name="T17" fmla="*/ 650 h 901"/>
              <a:gd name="T18" fmla="*/ 332 w 837"/>
              <a:gd name="T19" fmla="*/ 579 h 901"/>
              <a:gd name="T20" fmla="*/ 332 w 837"/>
              <a:gd name="T21" fmla="*/ 435 h 901"/>
              <a:gd name="T22" fmla="*/ 260 w 837"/>
              <a:gd name="T23" fmla="*/ 364 h 901"/>
              <a:gd name="T24" fmla="*/ 189 w 837"/>
              <a:gd name="T25" fmla="*/ 435 h 901"/>
              <a:gd name="T26" fmla="*/ 260 w 837"/>
              <a:gd name="T27" fmla="*/ 507 h 901"/>
              <a:gd name="T28" fmla="*/ 332 w 837"/>
              <a:gd name="T29" fmla="*/ 435 h 901"/>
              <a:gd name="T30" fmla="*/ 404 w 837"/>
              <a:gd name="T31" fmla="*/ 185 h 901"/>
              <a:gd name="T32" fmla="*/ 332 w 837"/>
              <a:gd name="T33" fmla="*/ 256 h 901"/>
              <a:gd name="T34" fmla="*/ 404 w 837"/>
              <a:gd name="T35" fmla="*/ 328 h 901"/>
              <a:gd name="T36" fmla="*/ 475 w 837"/>
              <a:gd name="T37" fmla="*/ 256 h 901"/>
              <a:gd name="T38" fmla="*/ 404 w 837"/>
              <a:gd name="T39" fmla="*/ 185 h 901"/>
              <a:gd name="T40" fmla="*/ 757 w 837"/>
              <a:gd name="T41" fmla="*/ 635 h 901"/>
              <a:gd name="T42" fmla="*/ 698 w 837"/>
              <a:gd name="T43" fmla="*/ 711 h 901"/>
              <a:gd name="T44" fmla="*/ 429 w 837"/>
              <a:gd name="T45" fmla="*/ 829 h 901"/>
              <a:gd name="T46" fmla="*/ 207 w 837"/>
              <a:gd name="T47" fmla="*/ 738 h 901"/>
              <a:gd name="T48" fmla="*/ 233 w 837"/>
              <a:gd name="T49" fmla="*/ 231 h 901"/>
              <a:gd name="T50" fmla="*/ 502 w 837"/>
              <a:gd name="T51" fmla="*/ 113 h 901"/>
              <a:gd name="T52" fmla="*/ 658 w 837"/>
              <a:gd name="T53" fmla="*/ 154 h 901"/>
              <a:gd name="T54" fmla="*/ 675 w 837"/>
              <a:gd name="T55" fmla="*/ 177 h 901"/>
              <a:gd name="T56" fmla="*/ 665 w 837"/>
              <a:gd name="T57" fmla="*/ 208 h 901"/>
              <a:gd name="T58" fmla="*/ 602 w 837"/>
              <a:gd name="T59" fmla="*/ 366 h 901"/>
              <a:gd name="T60" fmla="*/ 744 w 837"/>
              <a:gd name="T61" fmla="*/ 584 h 901"/>
              <a:gd name="T62" fmla="*/ 760 w 837"/>
              <a:gd name="T63" fmla="*/ 605 h 901"/>
              <a:gd name="T64" fmla="*/ 757 w 837"/>
              <a:gd name="T65" fmla="*/ 635 h 901"/>
              <a:gd name="T66" fmla="*/ 829 w 837"/>
              <a:gd name="T67" fmla="*/ 585 h 901"/>
              <a:gd name="T68" fmla="*/ 776 w 837"/>
              <a:gd name="T69" fmla="*/ 520 h 901"/>
              <a:gd name="T70" fmla="*/ 673 w 837"/>
              <a:gd name="T71" fmla="*/ 366 h 901"/>
              <a:gd name="T72" fmla="*/ 718 w 837"/>
              <a:gd name="T73" fmla="*/ 257 h 901"/>
              <a:gd name="T74" fmla="*/ 746 w 837"/>
              <a:gd name="T75" fmla="*/ 166 h 901"/>
              <a:gd name="T76" fmla="*/ 694 w 837"/>
              <a:gd name="T77" fmla="*/ 92 h 901"/>
              <a:gd name="T78" fmla="*/ 181 w 837"/>
              <a:gd name="T79" fmla="*/ 181 h 901"/>
              <a:gd name="T80" fmla="*/ 156 w 837"/>
              <a:gd name="T81" fmla="*/ 788 h 901"/>
              <a:gd name="T82" fmla="*/ 429 w 837"/>
              <a:gd name="T83" fmla="*/ 901 h 901"/>
              <a:gd name="T84" fmla="*/ 749 w 837"/>
              <a:gd name="T85" fmla="*/ 761 h 901"/>
              <a:gd name="T86" fmla="*/ 818 w 837"/>
              <a:gd name="T87" fmla="*/ 672 h 901"/>
              <a:gd name="T88" fmla="*/ 829 w 837"/>
              <a:gd name="T89" fmla="*/ 585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37" h="901">
                <a:moveTo>
                  <a:pt x="583" y="579"/>
                </a:moveTo>
                <a:cubicBezTo>
                  <a:pt x="543" y="579"/>
                  <a:pt x="511" y="611"/>
                  <a:pt x="511" y="650"/>
                </a:cubicBezTo>
                <a:cubicBezTo>
                  <a:pt x="511" y="690"/>
                  <a:pt x="543" y="722"/>
                  <a:pt x="583" y="722"/>
                </a:cubicBezTo>
                <a:cubicBezTo>
                  <a:pt x="622" y="722"/>
                  <a:pt x="654" y="690"/>
                  <a:pt x="654" y="650"/>
                </a:cubicBezTo>
                <a:cubicBezTo>
                  <a:pt x="654" y="611"/>
                  <a:pt x="622" y="579"/>
                  <a:pt x="583" y="579"/>
                </a:cubicBezTo>
                <a:close/>
                <a:moveTo>
                  <a:pt x="332" y="579"/>
                </a:moveTo>
                <a:cubicBezTo>
                  <a:pt x="292" y="579"/>
                  <a:pt x="260" y="611"/>
                  <a:pt x="260" y="650"/>
                </a:cubicBezTo>
                <a:cubicBezTo>
                  <a:pt x="260" y="690"/>
                  <a:pt x="292" y="722"/>
                  <a:pt x="332" y="722"/>
                </a:cubicBezTo>
                <a:cubicBezTo>
                  <a:pt x="372" y="722"/>
                  <a:pt x="404" y="690"/>
                  <a:pt x="404" y="650"/>
                </a:cubicBezTo>
                <a:cubicBezTo>
                  <a:pt x="404" y="611"/>
                  <a:pt x="372" y="579"/>
                  <a:pt x="332" y="579"/>
                </a:cubicBezTo>
                <a:close/>
                <a:moveTo>
                  <a:pt x="332" y="435"/>
                </a:moveTo>
                <a:cubicBezTo>
                  <a:pt x="332" y="396"/>
                  <a:pt x="300" y="364"/>
                  <a:pt x="260" y="364"/>
                </a:cubicBezTo>
                <a:cubicBezTo>
                  <a:pt x="221" y="364"/>
                  <a:pt x="189" y="396"/>
                  <a:pt x="189" y="435"/>
                </a:cubicBezTo>
                <a:cubicBezTo>
                  <a:pt x="189" y="475"/>
                  <a:pt x="221" y="507"/>
                  <a:pt x="260" y="507"/>
                </a:cubicBezTo>
                <a:cubicBezTo>
                  <a:pt x="300" y="507"/>
                  <a:pt x="332" y="475"/>
                  <a:pt x="332" y="435"/>
                </a:cubicBezTo>
                <a:close/>
                <a:moveTo>
                  <a:pt x="404" y="185"/>
                </a:moveTo>
                <a:cubicBezTo>
                  <a:pt x="364" y="185"/>
                  <a:pt x="332" y="217"/>
                  <a:pt x="332" y="256"/>
                </a:cubicBezTo>
                <a:cubicBezTo>
                  <a:pt x="332" y="296"/>
                  <a:pt x="364" y="328"/>
                  <a:pt x="404" y="328"/>
                </a:cubicBezTo>
                <a:cubicBezTo>
                  <a:pt x="443" y="328"/>
                  <a:pt x="475" y="296"/>
                  <a:pt x="475" y="256"/>
                </a:cubicBezTo>
                <a:cubicBezTo>
                  <a:pt x="475" y="217"/>
                  <a:pt x="443" y="185"/>
                  <a:pt x="404" y="185"/>
                </a:cubicBezTo>
                <a:close/>
                <a:moveTo>
                  <a:pt x="757" y="635"/>
                </a:moveTo>
                <a:cubicBezTo>
                  <a:pt x="740" y="663"/>
                  <a:pt x="721" y="688"/>
                  <a:pt x="698" y="711"/>
                </a:cubicBezTo>
                <a:cubicBezTo>
                  <a:pt x="625" y="786"/>
                  <a:pt x="527" y="829"/>
                  <a:pt x="429" y="829"/>
                </a:cubicBezTo>
                <a:cubicBezTo>
                  <a:pt x="343" y="829"/>
                  <a:pt x="265" y="797"/>
                  <a:pt x="207" y="738"/>
                </a:cubicBezTo>
                <a:cubicBezTo>
                  <a:pt x="78" y="605"/>
                  <a:pt x="89" y="378"/>
                  <a:pt x="233" y="231"/>
                </a:cubicBezTo>
                <a:cubicBezTo>
                  <a:pt x="308" y="154"/>
                  <a:pt x="406" y="113"/>
                  <a:pt x="502" y="113"/>
                </a:cubicBezTo>
                <a:cubicBezTo>
                  <a:pt x="557" y="113"/>
                  <a:pt x="610" y="126"/>
                  <a:pt x="658" y="154"/>
                </a:cubicBezTo>
                <a:cubicBezTo>
                  <a:pt x="668" y="159"/>
                  <a:pt x="674" y="167"/>
                  <a:pt x="675" y="177"/>
                </a:cubicBezTo>
                <a:cubicBezTo>
                  <a:pt x="677" y="188"/>
                  <a:pt x="673" y="199"/>
                  <a:pt x="665" y="208"/>
                </a:cubicBezTo>
                <a:cubicBezTo>
                  <a:pt x="624" y="253"/>
                  <a:pt x="602" y="309"/>
                  <a:pt x="602" y="366"/>
                </a:cubicBezTo>
                <a:cubicBezTo>
                  <a:pt x="602" y="456"/>
                  <a:pt x="656" y="540"/>
                  <a:pt x="744" y="584"/>
                </a:cubicBezTo>
                <a:cubicBezTo>
                  <a:pt x="754" y="590"/>
                  <a:pt x="759" y="600"/>
                  <a:pt x="760" y="605"/>
                </a:cubicBezTo>
                <a:cubicBezTo>
                  <a:pt x="763" y="615"/>
                  <a:pt x="762" y="626"/>
                  <a:pt x="757" y="635"/>
                </a:cubicBezTo>
                <a:close/>
                <a:moveTo>
                  <a:pt x="829" y="585"/>
                </a:moveTo>
                <a:cubicBezTo>
                  <a:pt x="821" y="557"/>
                  <a:pt x="801" y="533"/>
                  <a:pt x="776" y="520"/>
                </a:cubicBezTo>
                <a:cubicBezTo>
                  <a:pt x="713" y="488"/>
                  <a:pt x="673" y="429"/>
                  <a:pt x="673" y="366"/>
                </a:cubicBezTo>
                <a:cubicBezTo>
                  <a:pt x="673" y="326"/>
                  <a:pt x="689" y="288"/>
                  <a:pt x="718" y="257"/>
                </a:cubicBezTo>
                <a:cubicBezTo>
                  <a:pt x="741" y="231"/>
                  <a:pt x="751" y="198"/>
                  <a:pt x="746" y="166"/>
                </a:cubicBezTo>
                <a:cubicBezTo>
                  <a:pt x="741" y="135"/>
                  <a:pt x="722" y="108"/>
                  <a:pt x="694" y="92"/>
                </a:cubicBezTo>
                <a:cubicBezTo>
                  <a:pt x="533" y="0"/>
                  <a:pt x="323" y="37"/>
                  <a:pt x="181" y="181"/>
                </a:cubicBezTo>
                <a:cubicBezTo>
                  <a:pt x="11" y="356"/>
                  <a:pt x="0" y="628"/>
                  <a:pt x="156" y="788"/>
                </a:cubicBezTo>
                <a:cubicBezTo>
                  <a:pt x="227" y="861"/>
                  <a:pt x="324" y="901"/>
                  <a:pt x="429" y="901"/>
                </a:cubicBezTo>
                <a:cubicBezTo>
                  <a:pt x="546" y="901"/>
                  <a:pt x="663" y="850"/>
                  <a:pt x="749" y="761"/>
                </a:cubicBezTo>
                <a:cubicBezTo>
                  <a:pt x="776" y="734"/>
                  <a:pt x="799" y="704"/>
                  <a:pt x="818" y="672"/>
                </a:cubicBezTo>
                <a:cubicBezTo>
                  <a:pt x="833" y="646"/>
                  <a:pt x="837" y="615"/>
                  <a:pt x="829" y="585"/>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buFontTx/>
              <a:buNone/>
            </a:pPr>
            <a:endParaRPr lang="ru-RU" sz="1800" kern="1200" dirty="0">
              <a:solidFill>
                <a:prstClr val="black"/>
              </a:solidFill>
              <a:latin typeface="Calibri"/>
              <a:ea typeface="+mn-ea"/>
              <a:cs typeface="+mn-cs"/>
            </a:endParaRPr>
          </a:p>
        </p:txBody>
      </p:sp>
      <p:sp>
        <p:nvSpPr>
          <p:cNvPr id="67" name="Freeform 45"/>
          <p:cNvSpPr>
            <a:spLocks noEditPoints="1"/>
          </p:cNvSpPr>
          <p:nvPr/>
        </p:nvSpPr>
        <p:spPr bwMode="auto">
          <a:xfrm>
            <a:off x="1581056" y="2253531"/>
            <a:ext cx="441435" cy="425466"/>
          </a:xfrm>
          <a:custGeom>
            <a:avLst/>
            <a:gdLst>
              <a:gd name="T0" fmla="*/ 573 w 859"/>
              <a:gd name="T1" fmla="*/ 573 h 824"/>
              <a:gd name="T2" fmla="*/ 573 w 859"/>
              <a:gd name="T3" fmla="*/ 645 h 824"/>
              <a:gd name="T4" fmla="*/ 859 w 859"/>
              <a:gd name="T5" fmla="*/ 645 h 824"/>
              <a:gd name="T6" fmla="*/ 859 w 859"/>
              <a:gd name="T7" fmla="*/ 573 h 824"/>
              <a:gd name="T8" fmla="*/ 573 w 859"/>
              <a:gd name="T9" fmla="*/ 573 h 824"/>
              <a:gd name="T10" fmla="*/ 787 w 859"/>
              <a:gd name="T11" fmla="*/ 537 h 824"/>
              <a:gd name="T12" fmla="*/ 787 w 859"/>
              <a:gd name="T13" fmla="*/ 466 h 824"/>
              <a:gd name="T14" fmla="*/ 573 w 859"/>
              <a:gd name="T15" fmla="*/ 466 h 824"/>
              <a:gd name="T16" fmla="*/ 573 w 859"/>
              <a:gd name="T17" fmla="*/ 537 h 824"/>
              <a:gd name="T18" fmla="*/ 787 w 859"/>
              <a:gd name="T19" fmla="*/ 537 h 824"/>
              <a:gd name="T20" fmla="*/ 250 w 859"/>
              <a:gd name="T21" fmla="*/ 430 h 824"/>
              <a:gd name="T22" fmla="*/ 250 w 859"/>
              <a:gd name="T23" fmla="*/ 698 h 824"/>
              <a:gd name="T24" fmla="*/ 394 w 859"/>
              <a:gd name="T25" fmla="*/ 627 h 824"/>
              <a:gd name="T26" fmla="*/ 537 w 859"/>
              <a:gd name="T27" fmla="*/ 698 h 824"/>
              <a:gd name="T28" fmla="*/ 537 w 859"/>
              <a:gd name="T29" fmla="*/ 430 h 824"/>
              <a:gd name="T30" fmla="*/ 465 w 859"/>
              <a:gd name="T31" fmla="*/ 430 h 824"/>
              <a:gd name="T32" fmla="*/ 465 w 859"/>
              <a:gd name="T33" fmla="*/ 582 h 824"/>
              <a:gd name="T34" fmla="*/ 394 w 859"/>
              <a:gd name="T35" fmla="*/ 547 h 824"/>
              <a:gd name="T36" fmla="*/ 322 w 859"/>
              <a:gd name="T37" fmla="*/ 582 h 824"/>
              <a:gd name="T38" fmla="*/ 322 w 859"/>
              <a:gd name="T39" fmla="*/ 430 h 824"/>
              <a:gd name="T40" fmla="*/ 250 w 859"/>
              <a:gd name="T41" fmla="*/ 430 h 824"/>
              <a:gd name="T42" fmla="*/ 788 w 859"/>
              <a:gd name="T43" fmla="*/ 125 h 824"/>
              <a:gd name="T44" fmla="*/ 662 w 859"/>
              <a:gd name="T45" fmla="*/ 0 h 824"/>
              <a:gd name="T46" fmla="*/ 143 w 859"/>
              <a:gd name="T47" fmla="*/ 0 h 824"/>
              <a:gd name="T48" fmla="*/ 143 w 859"/>
              <a:gd name="T49" fmla="*/ 72 h 824"/>
              <a:gd name="T50" fmla="*/ 662 w 859"/>
              <a:gd name="T51" fmla="*/ 72 h 824"/>
              <a:gd name="T52" fmla="*/ 716 w 859"/>
              <a:gd name="T53" fmla="*/ 125 h 824"/>
              <a:gd name="T54" fmla="*/ 662 w 859"/>
              <a:gd name="T55" fmla="*/ 179 h 824"/>
              <a:gd name="T56" fmla="*/ 143 w 859"/>
              <a:gd name="T57" fmla="*/ 179 h 824"/>
              <a:gd name="T58" fmla="*/ 143 w 859"/>
              <a:gd name="T59" fmla="*/ 251 h 824"/>
              <a:gd name="T60" fmla="*/ 662 w 859"/>
              <a:gd name="T61" fmla="*/ 251 h 824"/>
              <a:gd name="T62" fmla="*/ 788 w 859"/>
              <a:gd name="T63" fmla="*/ 125 h 824"/>
              <a:gd name="T64" fmla="*/ 197 w 859"/>
              <a:gd name="T65" fmla="*/ 537 h 824"/>
              <a:gd name="T66" fmla="*/ 214 w 859"/>
              <a:gd name="T67" fmla="*/ 537 h 824"/>
              <a:gd name="T68" fmla="*/ 214 w 859"/>
              <a:gd name="T69" fmla="*/ 466 h 824"/>
              <a:gd name="T70" fmla="*/ 197 w 859"/>
              <a:gd name="T71" fmla="*/ 466 h 824"/>
              <a:gd name="T72" fmla="*/ 143 w 859"/>
              <a:gd name="T73" fmla="*/ 412 h 824"/>
              <a:gd name="T74" fmla="*/ 197 w 859"/>
              <a:gd name="T75" fmla="*/ 358 h 824"/>
              <a:gd name="T76" fmla="*/ 787 w 859"/>
              <a:gd name="T77" fmla="*/ 358 h 824"/>
              <a:gd name="T78" fmla="*/ 787 w 859"/>
              <a:gd name="T79" fmla="*/ 286 h 824"/>
              <a:gd name="T80" fmla="*/ 197 w 859"/>
              <a:gd name="T81" fmla="*/ 286 h 824"/>
              <a:gd name="T82" fmla="*/ 71 w 859"/>
              <a:gd name="T83" fmla="*/ 412 h 824"/>
              <a:gd name="T84" fmla="*/ 197 w 859"/>
              <a:gd name="T85" fmla="*/ 537 h 824"/>
              <a:gd name="T86" fmla="*/ 71 w 859"/>
              <a:gd name="T87" fmla="*/ 698 h 824"/>
              <a:gd name="T88" fmla="*/ 125 w 859"/>
              <a:gd name="T89" fmla="*/ 645 h 824"/>
              <a:gd name="T90" fmla="*/ 214 w 859"/>
              <a:gd name="T91" fmla="*/ 645 h 824"/>
              <a:gd name="T92" fmla="*/ 214 w 859"/>
              <a:gd name="T93" fmla="*/ 573 h 824"/>
              <a:gd name="T94" fmla="*/ 125 w 859"/>
              <a:gd name="T95" fmla="*/ 573 h 824"/>
              <a:gd name="T96" fmla="*/ 0 w 859"/>
              <a:gd name="T97" fmla="*/ 698 h 824"/>
              <a:gd name="T98" fmla="*/ 125 w 859"/>
              <a:gd name="T99" fmla="*/ 824 h 824"/>
              <a:gd name="T100" fmla="*/ 859 w 859"/>
              <a:gd name="T101" fmla="*/ 824 h 824"/>
              <a:gd name="T102" fmla="*/ 859 w 859"/>
              <a:gd name="T103" fmla="*/ 752 h 824"/>
              <a:gd name="T104" fmla="*/ 125 w 859"/>
              <a:gd name="T105" fmla="*/ 752 h 824"/>
              <a:gd name="T106" fmla="*/ 71 w 859"/>
              <a:gd name="T107" fmla="*/ 698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9" h="824">
                <a:moveTo>
                  <a:pt x="573" y="573"/>
                </a:moveTo>
                <a:lnTo>
                  <a:pt x="573" y="645"/>
                </a:lnTo>
                <a:lnTo>
                  <a:pt x="859" y="645"/>
                </a:lnTo>
                <a:lnTo>
                  <a:pt x="859" y="573"/>
                </a:lnTo>
                <a:lnTo>
                  <a:pt x="573" y="573"/>
                </a:lnTo>
                <a:close/>
                <a:moveTo>
                  <a:pt x="787" y="537"/>
                </a:moveTo>
                <a:lnTo>
                  <a:pt x="787" y="466"/>
                </a:lnTo>
                <a:lnTo>
                  <a:pt x="573" y="466"/>
                </a:lnTo>
                <a:lnTo>
                  <a:pt x="573" y="537"/>
                </a:lnTo>
                <a:lnTo>
                  <a:pt x="787" y="537"/>
                </a:lnTo>
                <a:close/>
                <a:moveTo>
                  <a:pt x="250" y="430"/>
                </a:moveTo>
                <a:lnTo>
                  <a:pt x="250" y="698"/>
                </a:lnTo>
                <a:lnTo>
                  <a:pt x="394" y="627"/>
                </a:lnTo>
                <a:lnTo>
                  <a:pt x="537" y="698"/>
                </a:lnTo>
                <a:lnTo>
                  <a:pt x="537" y="430"/>
                </a:lnTo>
                <a:lnTo>
                  <a:pt x="465" y="430"/>
                </a:lnTo>
                <a:lnTo>
                  <a:pt x="465" y="582"/>
                </a:lnTo>
                <a:lnTo>
                  <a:pt x="394" y="547"/>
                </a:lnTo>
                <a:lnTo>
                  <a:pt x="322" y="582"/>
                </a:lnTo>
                <a:lnTo>
                  <a:pt x="322" y="430"/>
                </a:lnTo>
                <a:lnTo>
                  <a:pt x="250" y="430"/>
                </a:lnTo>
                <a:close/>
                <a:moveTo>
                  <a:pt x="788" y="125"/>
                </a:moveTo>
                <a:cubicBezTo>
                  <a:pt x="788" y="56"/>
                  <a:pt x="731" y="0"/>
                  <a:pt x="662" y="0"/>
                </a:cubicBezTo>
                <a:lnTo>
                  <a:pt x="143" y="0"/>
                </a:lnTo>
                <a:lnTo>
                  <a:pt x="143" y="72"/>
                </a:lnTo>
                <a:lnTo>
                  <a:pt x="662" y="72"/>
                </a:lnTo>
                <a:cubicBezTo>
                  <a:pt x="692" y="72"/>
                  <a:pt x="716" y="96"/>
                  <a:pt x="716" y="125"/>
                </a:cubicBezTo>
                <a:cubicBezTo>
                  <a:pt x="716" y="155"/>
                  <a:pt x="692" y="179"/>
                  <a:pt x="662" y="179"/>
                </a:cubicBezTo>
                <a:lnTo>
                  <a:pt x="143" y="179"/>
                </a:lnTo>
                <a:lnTo>
                  <a:pt x="143" y="251"/>
                </a:lnTo>
                <a:lnTo>
                  <a:pt x="662" y="251"/>
                </a:lnTo>
                <a:cubicBezTo>
                  <a:pt x="731" y="251"/>
                  <a:pt x="788" y="194"/>
                  <a:pt x="788" y="125"/>
                </a:cubicBezTo>
                <a:close/>
                <a:moveTo>
                  <a:pt x="197" y="537"/>
                </a:moveTo>
                <a:lnTo>
                  <a:pt x="214" y="537"/>
                </a:lnTo>
                <a:lnTo>
                  <a:pt x="214" y="466"/>
                </a:lnTo>
                <a:lnTo>
                  <a:pt x="197" y="466"/>
                </a:lnTo>
                <a:cubicBezTo>
                  <a:pt x="167" y="466"/>
                  <a:pt x="143" y="441"/>
                  <a:pt x="143" y="412"/>
                </a:cubicBezTo>
                <a:cubicBezTo>
                  <a:pt x="143" y="382"/>
                  <a:pt x="167" y="358"/>
                  <a:pt x="197" y="358"/>
                </a:cubicBezTo>
                <a:lnTo>
                  <a:pt x="787" y="358"/>
                </a:lnTo>
                <a:lnTo>
                  <a:pt x="787" y="286"/>
                </a:lnTo>
                <a:lnTo>
                  <a:pt x="197" y="286"/>
                </a:lnTo>
                <a:cubicBezTo>
                  <a:pt x="128" y="286"/>
                  <a:pt x="71" y="343"/>
                  <a:pt x="71" y="412"/>
                </a:cubicBezTo>
                <a:cubicBezTo>
                  <a:pt x="71" y="481"/>
                  <a:pt x="128" y="537"/>
                  <a:pt x="197" y="537"/>
                </a:cubicBezTo>
                <a:close/>
                <a:moveTo>
                  <a:pt x="71" y="698"/>
                </a:moveTo>
                <a:cubicBezTo>
                  <a:pt x="71" y="669"/>
                  <a:pt x="95" y="645"/>
                  <a:pt x="125" y="645"/>
                </a:cubicBezTo>
                <a:lnTo>
                  <a:pt x="214" y="645"/>
                </a:lnTo>
                <a:lnTo>
                  <a:pt x="214" y="573"/>
                </a:lnTo>
                <a:lnTo>
                  <a:pt x="125" y="573"/>
                </a:lnTo>
                <a:cubicBezTo>
                  <a:pt x="56" y="573"/>
                  <a:pt x="0" y="629"/>
                  <a:pt x="0" y="698"/>
                </a:cubicBezTo>
                <a:cubicBezTo>
                  <a:pt x="0" y="767"/>
                  <a:pt x="56" y="824"/>
                  <a:pt x="125" y="824"/>
                </a:cubicBezTo>
                <a:lnTo>
                  <a:pt x="859" y="824"/>
                </a:lnTo>
                <a:lnTo>
                  <a:pt x="859" y="752"/>
                </a:lnTo>
                <a:lnTo>
                  <a:pt x="125" y="752"/>
                </a:lnTo>
                <a:cubicBezTo>
                  <a:pt x="95" y="752"/>
                  <a:pt x="71" y="728"/>
                  <a:pt x="71" y="698"/>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buFontTx/>
              <a:buNone/>
            </a:pPr>
            <a:endParaRPr lang="ru-RU" sz="1800" kern="1200" dirty="0">
              <a:solidFill>
                <a:prstClr val="black"/>
              </a:solidFill>
              <a:latin typeface="Calibri"/>
              <a:ea typeface="+mn-ea"/>
              <a:cs typeface="+mn-cs"/>
            </a:endParaRPr>
          </a:p>
        </p:txBody>
      </p:sp>
      <p:sp>
        <p:nvSpPr>
          <p:cNvPr id="69" name="Freeform 47"/>
          <p:cNvSpPr>
            <a:spLocks noEditPoints="1"/>
          </p:cNvSpPr>
          <p:nvPr/>
        </p:nvSpPr>
        <p:spPr bwMode="auto">
          <a:xfrm>
            <a:off x="2707163" y="2254283"/>
            <a:ext cx="405399" cy="443475"/>
          </a:xfrm>
          <a:custGeom>
            <a:avLst/>
            <a:gdLst>
              <a:gd name="T0" fmla="*/ 716 w 787"/>
              <a:gd name="T1" fmla="*/ 179 h 859"/>
              <a:gd name="T2" fmla="*/ 501 w 787"/>
              <a:gd name="T3" fmla="*/ 179 h 859"/>
              <a:gd name="T4" fmla="*/ 501 w 787"/>
              <a:gd name="T5" fmla="*/ 71 h 859"/>
              <a:gd name="T6" fmla="*/ 716 w 787"/>
              <a:gd name="T7" fmla="*/ 71 h 859"/>
              <a:gd name="T8" fmla="*/ 716 w 787"/>
              <a:gd name="T9" fmla="*/ 179 h 859"/>
              <a:gd name="T10" fmla="*/ 716 w 787"/>
              <a:gd name="T11" fmla="*/ 682 h 859"/>
              <a:gd name="T12" fmla="*/ 608 w 787"/>
              <a:gd name="T13" fmla="*/ 767 h 859"/>
              <a:gd name="T14" fmla="*/ 501 w 787"/>
              <a:gd name="T15" fmla="*/ 682 h 859"/>
              <a:gd name="T16" fmla="*/ 501 w 787"/>
              <a:gd name="T17" fmla="*/ 250 h 859"/>
              <a:gd name="T18" fmla="*/ 716 w 787"/>
              <a:gd name="T19" fmla="*/ 250 h 859"/>
              <a:gd name="T20" fmla="*/ 716 w 787"/>
              <a:gd name="T21" fmla="*/ 682 h 859"/>
              <a:gd name="T22" fmla="*/ 429 w 787"/>
              <a:gd name="T23" fmla="*/ 0 h 859"/>
              <a:gd name="T24" fmla="*/ 429 w 787"/>
              <a:gd name="T25" fmla="*/ 716 h 859"/>
              <a:gd name="T26" fmla="*/ 608 w 787"/>
              <a:gd name="T27" fmla="*/ 859 h 859"/>
              <a:gd name="T28" fmla="*/ 787 w 787"/>
              <a:gd name="T29" fmla="*/ 716 h 859"/>
              <a:gd name="T30" fmla="*/ 787 w 787"/>
              <a:gd name="T31" fmla="*/ 0 h 859"/>
              <a:gd name="T32" fmla="*/ 429 w 787"/>
              <a:gd name="T33" fmla="*/ 0 h 859"/>
              <a:gd name="T34" fmla="*/ 71 w 787"/>
              <a:gd name="T35" fmla="*/ 71 h 859"/>
              <a:gd name="T36" fmla="*/ 286 w 787"/>
              <a:gd name="T37" fmla="*/ 71 h 859"/>
              <a:gd name="T38" fmla="*/ 286 w 787"/>
              <a:gd name="T39" fmla="*/ 215 h 859"/>
              <a:gd name="T40" fmla="*/ 143 w 787"/>
              <a:gd name="T41" fmla="*/ 215 h 859"/>
              <a:gd name="T42" fmla="*/ 143 w 787"/>
              <a:gd name="T43" fmla="*/ 286 h 859"/>
              <a:gd name="T44" fmla="*/ 286 w 787"/>
              <a:gd name="T45" fmla="*/ 286 h 859"/>
              <a:gd name="T46" fmla="*/ 286 w 787"/>
              <a:gd name="T47" fmla="*/ 394 h 859"/>
              <a:gd name="T48" fmla="*/ 143 w 787"/>
              <a:gd name="T49" fmla="*/ 394 h 859"/>
              <a:gd name="T50" fmla="*/ 143 w 787"/>
              <a:gd name="T51" fmla="*/ 465 h 859"/>
              <a:gd name="T52" fmla="*/ 286 w 787"/>
              <a:gd name="T53" fmla="*/ 465 h 859"/>
              <a:gd name="T54" fmla="*/ 286 w 787"/>
              <a:gd name="T55" fmla="*/ 573 h 859"/>
              <a:gd name="T56" fmla="*/ 143 w 787"/>
              <a:gd name="T57" fmla="*/ 573 h 859"/>
              <a:gd name="T58" fmla="*/ 143 w 787"/>
              <a:gd name="T59" fmla="*/ 644 h 859"/>
              <a:gd name="T60" fmla="*/ 286 w 787"/>
              <a:gd name="T61" fmla="*/ 644 h 859"/>
              <a:gd name="T62" fmla="*/ 286 w 787"/>
              <a:gd name="T63" fmla="*/ 788 h 859"/>
              <a:gd name="T64" fmla="*/ 71 w 787"/>
              <a:gd name="T65" fmla="*/ 788 h 859"/>
              <a:gd name="T66" fmla="*/ 71 w 787"/>
              <a:gd name="T67" fmla="*/ 71 h 859"/>
              <a:gd name="T68" fmla="*/ 0 w 787"/>
              <a:gd name="T69" fmla="*/ 859 h 859"/>
              <a:gd name="T70" fmla="*/ 358 w 787"/>
              <a:gd name="T71" fmla="*/ 859 h 859"/>
              <a:gd name="T72" fmla="*/ 358 w 787"/>
              <a:gd name="T73" fmla="*/ 0 h 859"/>
              <a:gd name="T74" fmla="*/ 0 w 787"/>
              <a:gd name="T75" fmla="*/ 0 h 859"/>
              <a:gd name="T76" fmla="*/ 0 w 787"/>
              <a:gd name="T77" fmla="*/ 859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87" h="859">
                <a:moveTo>
                  <a:pt x="716" y="179"/>
                </a:moveTo>
                <a:lnTo>
                  <a:pt x="501" y="179"/>
                </a:lnTo>
                <a:lnTo>
                  <a:pt x="501" y="71"/>
                </a:lnTo>
                <a:lnTo>
                  <a:pt x="716" y="71"/>
                </a:lnTo>
                <a:lnTo>
                  <a:pt x="716" y="179"/>
                </a:lnTo>
                <a:close/>
                <a:moveTo>
                  <a:pt x="716" y="682"/>
                </a:moveTo>
                <a:lnTo>
                  <a:pt x="608" y="767"/>
                </a:lnTo>
                <a:lnTo>
                  <a:pt x="501" y="682"/>
                </a:lnTo>
                <a:lnTo>
                  <a:pt x="501" y="250"/>
                </a:lnTo>
                <a:lnTo>
                  <a:pt x="716" y="250"/>
                </a:lnTo>
                <a:lnTo>
                  <a:pt x="716" y="682"/>
                </a:lnTo>
                <a:close/>
                <a:moveTo>
                  <a:pt x="429" y="0"/>
                </a:moveTo>
                <a:lnTo>
                  <a:pt x="429" y="716"/>
                </a:lnTo>
                <a:lnTo>
                  <a:pt x="608" y="859"/>
                </a:lnTo>
                <a:lnTo>
                  <a:pt x="787" y="716"/>
                </a:lnTo>
                <a:lnTo>
                  <a:pt x="787" y="0"/>
                </a:lnTo>
                <a:lnTo>
                  <a:pt x="429" y="0"/>
                </a:lnTo>
                <a:close/>
                <a:moveTo>
                  <a:pt x="71" y="71"/>
                </a:moveTo>
                <a:lnTo>
                  <a:pt x="286" y="71"/>
                </a:lnTo>
                <a:lnTo>
                  <a:pt x="286" y="215"/>
                </a:lnTo>
                <a:lnTo>
                  <a:pt x="143" y="215"/>
                </a:lnTo>
                <a:lnTo>
                  <a:pt x="143" y="286"/>
                </a:lnTo>
                <a:lnTo>
                  <a:pt x="286" y="286"/>
                </a:lnTo>
                <a:lnTo>
                  <a:pt x="286" y="394"/>
                </a:lnTo>
                <a:lnTo>
                  <a:pt x="143" y="394"/>
                </a:lnTo>
                <a:lnTo>
                  <a:pt x="143" y="465"/>
                </a:lnTo>
                <a:lnTo>
                  <a:pt x="286" y="465"/>
                </a:lnTo>
                <a:lnTo>
                  <a:pt x="286" y="573"/>
                </a:lnTo>
                <a:lnTo>
                  <a:pt x="143" y="573"/>
                </a:lnTo>
                <a:lnTo>
                  <a:pt x="143" y="644"/>
                </a:lnTo>
                <a:lnTo>
                  <a:pt x="286" y="644"/>
                </a:lnTo>
                <a:lnTo>
                  <a:pt x="286" y="788"/>
                </a:lnTo>
                <a:lnTo>
                  <a:pt x="71" y="788"/>
                </a:lnTo>
                <a:lnTo>
                  <a:pt x="71" y="71"/>
                </a:lnTo>
                <a:close/>
                <a:moveTo>
                  <a:pt x="0" y="859"/>
                </a:moveTo>
                <a:lnTo>
                  <a:pt x="358" y="859"/>
                </a:lnTo>
                <a:lnTo>
                  <a:pt x="358" y="0"/>
                </a:lnTo>
                <a:lnTo>
                  <a:pt x="0" y="0"/>
                </a:lnTo>
                <a:lnTo>
                  <a:pt x="0" y="85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buFontTx/>
              <a:buNone/>
            </a:pPr>
            <a:endParaRPr lang="ru-RU" sz="1800" kern="1200" dirty="0">
              <a:solidFill>
                <a:prstClr val="black"/>
              </a:solidFill>
              <a:latin typeface="Calibri"/>
              <a:ea typeface="+mn-ea"/>
              <a:cs typeface="+mn-cs"/>
            </a:endParaRPr>
          </a:p>
        </p:txBody>
      </p:sp>
      <p:sp>
        <p:nvSpPr>
          <p:cNvPr id="70" name="Freeform 48"/>
          <p:cNvSpPr>
            <a:spLocks noEditPoints="1"/>
          </p:cNvSpPr>
          <p:nvPr/>
        </p:nvSpPr>
        <p:spPr bwMode="auto">
          <a:xfrm>
            <a:off x="3799490" y="403539"/>
            <a:ext cx="436931" cy="423214"/>
          </a:xfrm>
          <a:custGeom>
            <a:avLst/>
            <a:gdLst>
              <a:gd name="T0" fmla="*/ 388 w 848"/>
              <a:gd name="T1" fmla="*/ 486 h 821"/>
              <a:gd name="T2" fmla="*/ 291 w 848"/>
              <a:gd name="T3" fmla="*/ 583 h 821"/>
              <a:gd name="T4" fmla="*/ 342 w 848"/>
              <a:gd name="T5" fmla="*/ 634 h 821"/>
              <a:gd name="T6" fmla="*/ 460 w 848"/>
              <a:gd name="T7" fmla="*/ 516 h 821"/>
              <a:gd name="T8" fmla="*/ 460 w 848"/>
              <a:gd name="T9" fmla="*/ 267 h 821"/>
              <a:gd name="T10" fmla="*/ 388 w 848"/>
              <a:gd name="T11" fmla="*/ 267 h 821"/>
              <a:gd name="T12" fmla="*/ 388 w 848"/>
              <a:gd name="T13" fmla="*/ 486 h 821"/>
              <a:gd name="T14" fmla="*/ 172 w 848"/>
              <a:gd name="T15" fmla="*/ 118 h 821"/>
              <a:gd name="T16" fmla="*/ 259 w 848"/>
              <a:gd name="T17" fmla="*/ 69 h 821"/>
              <a:gd name="T18" fmla="*/ 231 w 848"/>
              <a:gd name="T19" fmla="*/ 3 h 821"/>
              <a:gd name="T20" fmla="*/ 130 w 848"/>
              <a:gd name="T21" fmla="*/ 60 h 821"/>
              <a:gd name="T22" fmla="*/ 0 w 848"/>
              <a:gd name="T23" fmla="*/ 195 h 821"/>
              <a:gd name="T24" fmla="*/ 60 w 848"/>
              <a:gd name="T25" fmla="*/ 234 h 821"/>
              <a:gd name="T26" fmla="*/ 172 w 848"/>
              <a:gd name="T27" fmla="*/ 118 h 821"/>
              <a:gd name="T28" fmla="*/ 719 w 848"/>
              <a:gd name="T29" fmla="*/ 57 h 821"/>
              <a:gd name="T30" fmla="*/ 617 w 848"/>
              <a:gd name="T31" fmla="*/ 0 h 821"/>
              <a:gd name="T32" fmla="*/ 590 w 848"/>
              <a:gd name="T33" fmla="*/ 66 h 821"/>
              <a:gd name="T34" fmla="*/ 677 w 848"/>
              <a:gd name="T35" fmla="*/ 115 h 821"/>
              <a:gd name="T36" fmla="*/ 788 w 848"/>
              <a:gd name="T37" fmla="*/ 234 h 821"/>
              <a:gd name="T38" fmla="*/ 848 w 848"/>
              <a:gd name="T39" fmla="*/ 196 h 821"/>
              <a:gd name="T40" fmla="*/ 719 w 848"/>
              <a:gd name="T41" fmla="*/ 57 h 821"/>
              <a:gd name="T42" fmla="*/ 424 w 848"/>
              <a:gd name="T43" fmla="*/ 749 h 821"/>
              <a:gd name="T44" fmla="*/ 138 w 848"/>
              <a:gd name="T45" fmla="*/ 463 h 821"/>
              <a:gd name="T46" fmla="*/ 424 w 848"/>
              <a:gd name="T47" fmla="*/ 176 h 821"/>
              <a:gd name="T48" fmla="*/ 711 w 848"/>
              <a:gd name="T49" fmla="*/ 463 h 821"/>
              <a:gd name="T50" fmla="*/ 424 w 848"/>
              <a:gd name="T51" fmla="*/ 749 h 821"/>
              <a:gd name="T52" fmla="*/ 424 w 848"/>
              <a:gd name="T53" fmla="*/ 105 h 821"/>
              <a:gd name="T54" fmla="*/ 66 w 848"/>
              <a:gd name="T55" fmla="*/ 463 h 821"/>
              <a:gd name="T56" fmla="*/ 424 w 848"/>
              <a:gd name="T57" fmla="*/ 821 h 821"/>
              <a:gd name="T58" fmla="*/ 782 w 848"/>
              <a:gd name="T59" fmla="*/ 463 h 821"/>
              <a:gd name="T60" fmla="*/ 424 w 848"/>
              <a:gd name="T61" fmla="*/ 105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48" h="821">
                <a:moveTo>
                  <a:pt x="388" y="486"/>
                </a:moveTo>
                <a:lnTo>
                  <a:pt x="291" y="583"/>
                </a:lnTo>
                <a:lnTo>
                  <a:pt x="342" y="634"/>
                </a:lnTo>
                <a:lnTo>
                  <a:pt x="460" y="516"/>
                </a:lnTo>
                <a:lnTo>
                  <a:pt x="460" y="267"/>
                </a:lnTo>
                <a:lnTo>
                  <a:pt x="388" y="267"/>
                </a:lnTo>
                <a:lnTo>
                  <a:pt x="388" y="486"/>
                </a:lnTo>
                <a:close/>
                <a:moveTo>
                  <a:pt x="172" y="118"/>
                </a:moveTo>
                <a:cubicBezTo>
                  <a:pt x="199" y="98"/>
                  <a:pt x="228" y="82"/>
                  <a:pt x="259" y="69"/>
                </a:cubicBezTo>
                <a:lnTo>
                  <a:pt x="231" y="3"/>
                </a:lnTo>
                <a:cubicBezTo>
                  <a:pt x="195" y="18"/>
                  <a:pt x="161" y="37"/>
                  <a:pt x="130" y="60"/>
                </a:cubicBezTo>
                <a:cubicBezTo>
                  <a:pt x="76" y="98"/>
                  <a:pt x="33" y="144"/>
                  <a:pt x="0" y="195"/>
                </a:cubicBezTo>
                <a:lnTo>
                  <a:pt x="60" y="234"/>
                </a:lnTo>
                <a:cubicBezTo>
                  <a:pt x="89" y="190"/>
                  <a:pt x="126" y="151"/>
                  <a:pt x="172" y="118"/>
                </a:cubicBezTo>
                <a:close/>
                <a:moveTo>
                  <a:pt x="719" y="57"/>
                </a:moveTo>
                <a:cubicBezTo>
                  <a:pt x="687" y="34"/>
                  <a:pt x="653" y="15"/>
                  <a:pt x="617" y="0"/>
                </a:cubicBezTo>
                <a:lnTo>
                  <a:pt x="590" y="66"/>
                </a:lnTo>
                <a:cubicBezTo>
                  <a:pt x="620" y="79"/>
                  <a:pt x="650" y="95"/>
                  <a:pt x="677" y="115"/>
                </a:cubicBezTo>
                <a:cubicBezTo>
                  <a:pt x="721" y="147"/>
                  <a:pt x="758" y="187"/>
                  <a:pt x="788" y="234"/>
                </a:cubicBezTo>
                <a:lnTo>
                  <a:pt x="848" y="196"/>
                </a:lnTo>
                <a:cubicBezTo>
                  <a:pt x="814" y="141"/>
                  <a:pt x="770" y="95"/>
                  <a:pt x="719" y="57"/>
                </a:cubicBezTo>
                <a:close/>
                <a:moveTo>
                  <a:pt x="424" y="749"/>
                </a:moveTo>
                <a:cubicBezTo>
                  <a:pt x="266" y="749"/>
                  <a:pt x="138" y="621"/>
                  <a:pt x="138" y="463"/>
                </a:cubicBezTo>
                <a:cubicBezTo>
                  <a:pt x="138" y="305"/>
                  <a:pt x="266" y="176"/>
                  <a:pt x="424" y="176"/>
                </a:cubicBezTo>
                <a:cubicBezTo>
                  <a:pt x="582" y="176"/>
                  <a:pt x="711" y="305"/>
                  <a:pt x="711" y="463"/>
                </a:cubicBezTo>
                <a:cubicBezTo>
                  <a:pt x="711" y="621"/>
                  <a:pt x="582" y="749"/>
                  <a:pt x="424" y="749"/>
                </a:cubicBezTo>
                <a:close/>
                <a:moveTo>
                  <a:pt x="424" y="105"/>
                </a:moveTo>
                <a:cubicBezTo>
                  <a:pt x="227" y="105"/>
                  <a:pt x="66" y="265"/>
                  <a:pt x="66" y="463"/>
                </a:cubicBezTo>
                <a:cubicBezTo>
                  <a:pt x="66" y="660"/>
                  <a:pt x="227" y="821"/>
                  <a:pt x="424" y="821"/>
                </a:cubicBezTo>
                <a:cubicBezTo>
                  <a:pt x="622" y="821"/>
                  <a:pt x="782" y="660"/>
                  <a:pt x="782" y="463"/>
                </a:cubicBezTo>
                <a:cubicBezTo>
                  <a:pt x="782" y="265"/>
                  <a:pt x="622" y="105"/>
                  <a:pt x="424" y="105"/>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buFontTx/>
              <a:buNone/>
            </a:pPr>
            <a:endParaRPr lang="ru-RU" sz="1800" kern="1200" dirty="0">
              <a:solidFill>
                <a:prstClr val="black"/>
              </a:solidFill>
              <a:latin typeface="Calibri"/>
              <a:ea typeface="+mn-ea"/>
              <a:cs typeface="+mn-cs"/>
            </a:endParaRPr>
          </a:p>
        </p:txBody>
      </p:sp>
      <p:sp>
        <p:nvSpPr>
          <p:cNvPr id="71" name="Freeform 49"/>
          <p:cNvSpPr>
            <a:spLocks noEditPoints="1"/>
          </p:cNvSpPr>
          <p:nvPr/>
        </p:nvSpPr>
        <p:spPr bwMode="auto">
          <a:xfrm>
            <a:off x="2734191" y="393409"/>
            <a:ext cx="353599" cy="443475"/>
          </a:xfrm>
          <a:custGeom>
            <a:avLst/>
            <a:gdLst>
              <a:gd name="T0" fmla="*/ 358 w 687"/>
              <a:gd name="T1" fmla="*/ 718 h 859"/>
              <a:gd name="T2" fmla="*/ 170 w 687"/>
              <a:gd name="T3" fmla="*/ 456 h 859"/>
              <a:gd name="T4" fmla="*/ 170 w 687"/>
              <a:gd name="T5" fmla="*/ 456 h 859"/>
              <a:gd name="T6" fmla="*/ 154 w 687"/>
              <a:gd name="T7" fmla="*/ 439 h 859"/>
              <a:gd name="T8" fmla="*/ 154 w 687"/>
              <a:gd name="T9" fmla="*/ 439 h 859"/>
              <a:gd name="T10" fmla="*/ 72 w 687"/>
              <a:gd name="T11" fmla="*/ 322 h 859"/>
              <a:gd name="T12" fmla="*/ 144 w 687"/>
              <a:gd name="T13" fmla="*/ 250 h 859"/>
              <a:gd name="T14" fmla="*/ 204 w 687"/>
              <a:gd name="T15" fmla="*/ 361 h 859"/>
              <a:gd name="T16" fmla="*/ 194 w 687"/>
              <a:gd name="T17" fmla="*/ 376 h 859"/>
              <a:gd name="T18" fmla="*/ 235 w 687"/>
              <a:gd name="T19" fmla="*/ 421 h 859"/>
              <a:gd name="T20" fmla="*/ 428 w 687"/>
              <a:gd name="T21" fmla="*/ 313 h 859"/>
              <a:gd name="T22" fmla="*/ 358 w 687"/>
              <a:gd name="T23" fmla="*/ 718 h 859"/>
              <a:gd name="T24" fmla="*/ 466 w 687"/>
              <a:gd name="T25" fmla="*/ 71 h 859"/>
              <a:gd name="T26" fmla="*/ 530 w 687"/>
              <a:gd name="T27" fmla="*/ 175 h 859"/>
              <a:gd name="T28" fmla="*/ 286 w 687"/>
              <a:gd name="T29" fmla="*/ 310 h 859"/>
              <a:gd name="T30" fmla="*/ 217 w 687"/>
              <a:gd name="T31" fmla="*/ 199 h 859"/>
              <a:gd name="T32" fmla="*/ 466 w 687"/>
              <a:gd name="T33" fmla="*/ 71 h 859"/>
              <a:gd name="T34" fmla="*/ 493 w 687"/>
              <a:gd name="T35" fmla="*/ 277 h 859"/>
              <a:gd name="T36" fmla="*/ 581 w 687"/>
              <a:gd name="T37" fmla="*/ 228 h 859"/>
              <a:gd name="T38" fmla="*/ 466 w 687"/>
              <a:gd name="T39" fmla="*/ 0 h 859"/>
              <a:gd name="T40" fmla="*/ 396 w 687"/>
              <a:gd name="T41" fmla="*/ 17 h 859"/>
              <a:gd name="T42" fmla="*/ 74 w 687"/>
              <a:gd name="T43" fmla="*/ 197 h 859"/>
              <a:gd name="T44" fmla="*/ 74 w 687"/>
              <a:gd name="T45" fmla="*/ 197 h 859"/>
              <a:gd name="T46" fmla="*/ 0 w 687"/>
              <a:gd name="T47" fmla="*/ 322 h 859"/>
              <a:gd name="T48" fmla="*/ 38 w 687"/>
              <a:gd name="T49" fmla="*/ 419 h 859"/>
              <a:gd name="T50" fmla="*/ 85 w 687"/>
              <a:gd name="T51" fmla="*/ 469 h 859"/>
              <a:gd name="T52" fmla="*/ 254 w 687"/>
              <a:gd name="T53" fmla="*/ 652 h 859"/>
              <a:gd name="T54" fmla="*/ 287 w 687"/>
              <a:gd name="T55" fmla="*/ 716 h 859"/>
              <a:gd name="T56" fmla="*/ 250 w 687"/>
              <a:gd name="T57" fmla="*/ 778 h 859"/>
              <a:gd name="T58" fmla="*/ 250 w 687"/>
              <a:gd name="T59" fmla="*/ 778 h 859"/>
              <a:gd name="T60" fmla="*/ 167 w 687"/>
              <a:gd name="T61" fmla="*/ 664 h 859"/>
              <a:gd name="T62" fmla="*/ 118 w 687"/>
              <a:gd name="T63" fmla="*/ 611 h 859"/>
              <a:gd name="T64" fmla="*/ 215 w 687"/>
              <a:gd name="T65" fmla="*/ 859 h 859"/>
              <a:gd name="T66" fmla="*/ 285 w 687"/>
              <a:gd name="T67" fmla="*/ 841 h 859"/>
              <a:gd name="T68" fmla="*/ 285 w 687"/>
              <a:gd name="T69" fmla="*/ 841 h 859"/>
              <a:gd name="T70" fmla="*/ 607 w 687"/>
              <a:gd name="T71" fmla="*/ 662 h 859"/>
              <a:gd name="T72" fmla="*/ 681 w 687"/>
              <a:gd name="T73" fmla="*/ 537 h 859"/>
              <a:gd name="T74" fmla="*/ 493 w 687"/>
              <a:gd name="T75" fmla="*/ 277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87" h="859">
                <a:moveTo>
                  <a:pt x="358" y="718"/>
                </a:moveTo>
                <a:cubicBezTo>
                  <a:pt x="359" y="645"/>
                  <a:pt x="329" y="628"/>
                  <a:pt x="170" y="456"/>
                </a:cubicBezTo>
                <a:lnTo>
                  <a:pt x="170" y="456"/>
                </a:lnTo>
                <a:lnTo>
                  <a:pt x="154" y="439"/>
                </a:lnTo>
                <a:lnTo>
                  <a:pt x="154" y="439"/>
                </a:lnTo>
                <a:cubicBezTo>
                  <a:pt x="89" y="368"/>
                  <a:pt x="72" y="358"/>
                  <a:pt x="72" y="322"/>
                </a:cubicBezTo>
                <a:cubicBezTo>
                  <a:pt x="72" y="281"/>
                  <a:pt x="105" y="250"/>
                  <a:pt x="144" y="250"/>
                </a:cubicBezTo>
                <a:cubicBezTo>
                  <a:pt x="200" y="250"/>
                  <a:pt x="235" y="312"/>
                  <a:pt x="204" y="361"/>
                </a:cubicBezTo>
                <a:lnTo>
                  <a:pt x="194" y="376"/>
                </a:lnTo>
                <a:lnTo>
                  <a:pt x="235" y="421"/>
                </a:lnTo>
                <a:lnTo>
                  <a:pt x="428" y="313"/>
                </a:lnTo>
                <a:cubicBezTo>
                  <a:pt x="681" y="586"/>
                  <a:pt x="687" y="535"/>
                  <a:pt x="358" y="718"/>
                </a:cubicBezTo>
                <a:close/>
                <a:moveTo>
                  <a:pt x="466" y="71"/>
                </a:moveTo>
                <a:cubicBezTo>
                  <a:pt x="518" y="71"/>
                  <a:pt x="554" y="126"/>
                  <a:pt x="530" y="175"/>
                </a:cubicBezTo>
                <a:lnTo>
                  <a:pt x="286" y="310"/>
                </a:lnTo>
                <a:cubicBezTo>
                  <a:pt x="282" y="263"/>
                  <a:pt x="256" y="222"/>
                  <a:pt x="217" y="199"/>
                </a:cubicBezTo>
                <a:cubicBezTo>
                  <a:pt x="436" y="78"/>
                  <a:pt x="437" y="71"/>
                  <a:pt x="466" y="71"/>
                </a:cubicBezTo>
                <a:close/>
                <a:moveTo>
                  <a:pt x="493" y="277"/>
                </a:moveTo>
                <a:lnTo>
                  <a:pt x="581" y="228"/>
                </a:lnTo>
                <a:cubicBezTo>
                  <a:pt x="655" y="113"/>
                  <a:pt x="568" y="0"/>
                  <a:pt x="466" y="0"/>
                </a:cubicBezTo>
                <a:cubicBezTo>
                  <a:pt x="443" y="0"/>
                  <a:pt x="419" y="5"/>
                  <a:pt x="396" y="17"/>
                </a:cubicBezTo>
                <a:lnTo>
                  <a:pt x="74" y="197"/>
                </a:lnTo>
                <a:lnTo>
                  <a:pt x="74" y="197"/>
                </a:lnTo>
                <a:cubicBezTo>
                  <a:pt x="26" y="223"/>
                  <a:pt x="0" y="272"/>
                  <a:pt x="0" y="322"/>
                </a:cubicBezTo>
                <a:cubicBezTo>
                  <a:pt x="0" y="356"/>
                  <a:pt x="13" y="391"/>
                  <a:pt x="38" y="419"/>
                </a:cubicBezTo>
                <a:lnTo>
                  <a:pt x="85" y="469"/>
                </a:lnTo>
                <a:lnTo>
                  <a:pt x="254" y="652"/>
                </a:lnTo>
                <a:cubicBezTo>
                  <a:pt x="273" y="673"/>
                  <a:pt x="287" y="685"/>
                  <a:pt x="287" y="716"/>
                </a:cubicBezTo>
                <a:cubicBezTo>
                  <a:pt x="287" y="743"/>
                  <a:pt x="272" y="766"/>
                  <a:pt x="250" y="778"/>
                </a:cubicBezTo>
                <a:lnTo>
                  <a:pt x="250" y="778"/>
                </a:lnTo>
                <a:cubicBezTo>
                  <a:pt x="177" y="819"/>
                  <a:pt x="105" y="721"/>
                  <a:pt x="167" y="664"/>
                </a:cubicBezTo>
                <a:lnTo>
                  <a:pt x="118" y="611"/>
                </a:lnTo>
                <a:cubicBezTo>
                  <a:pt x="18" y="704"/>
                  <a:pt x="96" y="859"/>
                  <a:pt x="215" y="859"/>
                </a:cubicBezTo>
                <a:cubicBezTo>
                  <a:pt x="237" y="859"/>
                  <a:pt x="261" y="853"/>
                  <a:pt x="285" y="841"/>
                </a:cubicBezTo>
                <a:lnTo>
                  <a:pt x="285" y="841"/>
                </a:lnTo>
                <a:lnTo>
                  <a:pt x="607" y="662"/>
                </a:lnTo>
                <a:cubicBezTo>
                  <a:pt x="652" y="637"/>
                  <a:pt x="681" y="589"/>
                  <a:pt x="681" y="537"/>
                </a:cubicBezTo>
                <a:cubicBezTo>
                  <a:pt x="681" y="464"/>
                  <a:pt x="647" y="444"/>
                  <a:pt x="493" y="277"/>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buFontTx/>
              <a:buNone/>
            </a:pPr>
            <a:endParaRPr lang="ru-RU" sz="1800" kern="1200" dirty="0">
              <a:solidFill>
                <a:prstClr val="black"/>
              </a:solidFill>
              <a:latin typeface="Calibri"/>
              <a:ea typeface="+mn-ea"/>
              <a:cs typeface="+mn-cs"/>
            </a:endParaRPr>
          </a:p>
        </p:txBody>
      </p:sp>
      <p:sp>
        <p:nvSpPr>
          <p:cNvPr id="72" name="Freeform 50"/>
          <p:cNvSpPr>
            <a:spLocks noEditPoints="1"/>
          </p:cNvSpPr>
          <p:nvPr/>
        </p:nvSpPr>
        <p:spPr bwMode="auto">
          <a:xfrm>
            <a:off x="7157544" y="2254283"/>
            <a:ext cx="369364" cy="387195"/>
          </a:xfrm>
          <a:custGeom>
            <a:avLst/>
            <a:gdLst>
              <a:gd name="T0" fmla="*/ 485 w 716"/>
              <a:gd name="T1" fmla="*/ 614 h 752"/>
              <a:gd name="T2" fmla="*/ 465 w 716"/>
              <a:gd name="T3" fmla="*/ 624 h 752"/>
              <a:gd name="T4" fmla="*/ 465 w 716"/>
              <a:gd name="T5" fmla="*/ 680 h 752"/>
              <a:gd name="T6" fmla="*/ 394 w 716"/>
              <a:gd name="T7" fmla="*/ 680 h 752"/>
              <a:gd name="T8" fmla="*/ 394 w 716"/>
              <a:gd name="T9" fmla="*/ 483 h 752"/>
              <a:gd name="T10" fmla="*/ 523 w 716"/>
              <a:gd name="T11" fmla="*/ 387 h 752"/>
              <a:gd name="T12" fmla="*/ 480 w 716"/>
              <a:gd name="T13" fmla="*/ 329 h 752"/>
              <a:gd name="T14" fmla="*/ 358 w 716"/>
              <a:gd name="T15" fmla="*/ 421 h 752"/>
              <a:gd name="T16" fmla="*/ 236 w 716"/>
              <a:gd name="T17" fmla="*/ 329 h 752"/>
              <a:gd name="T18" fmla="*/ 193 w 716"/>
              <a:gd name="T19" fmla="*/ 387 h 752"/>
              <a:gd name="T20" fmla="*/ 322 w 716"/>
              <a:gd name="T21" fmla="*/ 483 h 752"/>
              <a:gd name="T22" fmla="*/ 322 w 716"/>
              <a:gd name="T23" fmla="*/ 680 h 752"/>
              <a:gd name="T24" fmla="*/ 250 w 716"/>
              <a:gd name="T25" fmla="*/ 680 h 752"/>
              <a:gd name="T26" fmla="*/ 250 w 716"/>
              <a:gd name="T27" fmla="*/ 624 h 752"/>
              <a:gd name="T28" fmla="*/ 231 w 716"/>
              <a:gd name="T29" fmla="*/ 614 h 752"/>
              <a:gd name="T30" fmla="*/ 71 w 716"/>
              <a:gd name="T31" fmla="*/ 358 h 752"/>
              <a:gd name="T32" fmla="*/ 358 w 716"/>
              <a:gd name="T33" fmla="*/ 71 h 752"/>
              <a:gd name="T34" fmla="*/ 644 w 716"/>
              <a:gd name="T35" fmla="*/ 358 h 752"/>
              <a:gd name="T36" fmla="*/ 485 w 716"/>
              <a:gd name="T37" fmla="*/ 614 h 752"/>
              <a:gd name="T38" fmla="*/ 358 w 716"/>
              <a:gd name="T39" fmla="*/ 0 h 752"/>
              <a:gd name="T40" fmla="*/ 0 w 716"/>
              <a:gd name="T41" fmla="*/ 358 h 752"/>
              <a:gd name="T42" fmla="*/ 179 w 716"/>
              <a:gd name="T43" fmla="*/ 668 h 752"/>
              <a:gd name="T44" fmla="*/ 179 w 716"/>
              <a:gd name="T45" fmla="*/ 752 h 752"/>
              <a:gd name="T46" fmla="*/ 537 w 716"/>
              <a:gd name="T47" fmla="*/ 752 h 752"/>
              <a:gd name="T48" fmla="*/ 537 w 716"/>
              <a:gd name="T49" fmla="*/ 668 h 752"/>
              <a:gd name="T50" fmla="*/ 716 w 716"/>
              <a:gd name="T51" fmla="*/ 358 h 752"/>
              <a:gd name="T52" fmla="*/ 358 w 716"/>
              <a:gd name="T53" fmla="*/ 0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6" h="752">
                <a:moveTo>
                  <a:pt x="485" y="614"/>
                </a:moveTo>
                <a:lnTo>
                  <a:pt x="465" y="624"/>
                </a:lnTo>
                <a:lnTo>
                  <a:pt x="465" y="680"/>
                </a:lnTo>
                <a:lnTo>
                  <a:pt x="394" y="680"/>
                </a:lnTo>
                <a:lnTo>
                  <a:pt x="394" y="483"/>
                </a:lnTo>
                <a:lnTo>
                  <a:pt x="523" y="387"/>
                </a:lnTo>
                <a:lnTo>
                  <a:pt x="480" y="329"/>
                </a:lnTo>
                <a:lnTo>
                  <a:pt x="358" y="421"/>
                </a:lnTo>
                <a:lnTo>
                  <a:pt x="236" y="329"/>
                </a:lnTo>
                <a:lnTo>
                  <a:pt x="193" y="387"/>
                </a:lnTo>
                <a:lnTo>
                  <a:pt x="322" y="483"/>
                </a:lnTo>
                <a:lnTo>
                  <a:pt x="322" y="680"/>
                </a:lnTo>
                <a:lnTo>
                  <a:pt x="250" y="680"/>
                </a:lnTo>
                <a:lnTo>
                  <a:pt x="250" y="624"/>
                </a:lnTo>
                <a:lnTo>
                  <a:pt x="231" y="614"/>
                </a:lnTo>
                <a:cubicBezTo>
                  <a:pt x="132" y="566"/>
                  <a:pt x="71" y="467"/>
                  <a:pt x="71" y="358"/>
                </a:cubicBezTo>
                <a:cubicBezTo>
                  <a:pt x="71" y="200"/>
                  <a:pt x="200" y="71"/>
                  <a:pt x="358" y="71"/>
                </a:cubicBezTo>
                <a:cubicBezTo>
                  <a:pt x="516" y="71"/>
                  <a:pt x="644" y="200"/>
                  <a:pt x="644" y="358"/>
                </a:cubicBezTo>
                <a:cubicBezTo>
                  <a:pt x="644" y="467"/>
                  <a:pt x="583" y="566"/>
                  <a:pt x="485" y="614"/>
                </a:cubicBezTo>
                <a:close/>
                <a:moveTo>
                  <a:pt x="358" y="0"/>
                </a:moveTo>
                <a:cubicBezTo>
                  <a:pt x="160" y="0"/>
                  <a:pt x="0" y="160"/>
                  <a:pt x="0" y="358"/>
                </a:cubicBezTo>
                <a:cubicBezTo>
                  <a:pt x="0" y="487"/>
                  <a:pt x="68" y="604"/>
                  <a:pt x="179" y="668"/>
                </a:cubicBezTo>
                <a:lnTo>
                  <a:pt x="179" y="752"/>
                </a:lnTo>
                <a:lnTo>
                  <a:pt x="537" y="752"/>
                </a:lnTo>
                <a:lnTo>
                  <a:pt x="537" y="668"/>
                </a:lnTo>
                <a:cubicBezTo>
                  <a:pt x="648" y="604"/>
                  <a:pt x="716" y="487"/>
                  <a:pt x="716" y="358"/>
                </a:cubicBezTo>
                <a:cubicBezTo>
                  <a:pt x="716" y="160"/>
                  <a:pt x="555" y="0"/>
                  <a:pt x="358" y="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buFontTx/>
              <a:buNone/>
            </a:pPr>
            <a:endParaRPr lang="ru-RU" sz="1800" kern="1200" dirty="0">
              <a:solidFill>
                <a:prstClr val="black"/>
              </a:solidFill>
              <a:latin typeface="Calibri"/>
              <a:ea typeface="+mn-ea"/>
              <a:cs typeface="+mn-cs"/>
            </a:endParaRPr>
          </a:p>
        </p:txBody>
      </p:sp>
      <p:sp>
        <p:nvSpPr>
          <p:cNvPr id="73" name="Rectangle 51"/>
          <p:cNvSpPr>
            <a:spLocks noChangeArrowheads="1"/>
          </p:cNvSpPr>
          <p:nvPr/>
        </p:nvSpPr>
        <p:spPr bwMode="auto">
          <a:xfrm>
            <a:off x="7249887" y="2677497"/>
            <a:ext cx="184682" cy="3827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ClrTx/>
              <a:buFontTx/>
              <a:buNone/>
            </a:pPr>
            <a:endParaRPr lang="ru-RU" sz="1800" kern="1200" dirty="0">
              <a:solidFill>
                <a:prstClr val="black"/>
              </a:solidFill>
              <a:latin typeface="Calibri"/>
              <a:ea typeface="+mn-ea"/>
              <a:cs typeface="+mn-cs"/>
            </a:endParaRPr>
          </a:p>
        </p:txBody>
      </p:sp>
      <p:sp>
        <p:nvSpPr>
          <p:cNvPr id="74" name="Freeform 52"/>
          <p:cNvSpPr>
            <a:spLocks noEditPoints="1"/>
          </p:cNvSpPr>
          <p:nvPr/>
        </p:nvSpPr>
        <p:spPr bwMode="auto">
          <a:xfrm>
            <a:off x="461702" y="428676"/>
            <a:ext cx="432425" cy="445726"/>
          </a:xfrm>
          <a:custGeom>
            <a:avLst/>
            <a:gdLst>
              <a:gd name="T0" fmla="*/ 179 w 839"/>
              <a:gd name="T1" fmla="*/ 143 h 860"/>
              <a:gd name="T2" fmla="*/ 609 w 839"/>
              <a:gd name="T3" fmla="*/ 143 h 860"/>
              <a:gd name="T4" fmla="*/ 609 w 839"/>
              <a:gd name="T5" fmla="*/ 269 h 860"/>
              <a:gd name="T6" fmla="*/ 474 w 839"/>
              <a:gd name="T7" fmla="*/ 383 h 860"/>
              <a:gd name="T8" fmla="*/ 526 w 839"/>
              <a:gd name="T9" fmla="*/ 440 h 860"/>
              <a:gd name="T10" fmla="*/ 839 w 839"/>
              <a:gd name="T11" fmla="*/ 208 h 860"/>
              <a:gd name="T12" fmla="*/ 781 w 839"/>
              <a:gd name="T13" fmla="*/ 151 h 860"/>
              <a:gd name="T14" fmla="*/ 680 w 839"/>
              <a:gd name="T15" fmla="*/ 215 h 860"/>
              <a:gd name="T16" fmla="*/ 680 w 839"/>
              <a:gd name="T17" fmla="*/ 72 h 860"/>
              <a:gd name="T18" fmla="*/ 430 w 839"/>
              <a:gd name="T19" fmla="*/ 72 h 860"/>
              <a:gd name="T20" fmla="*/ 430 w 839"/>
              <a:gd name="T21" fmla="*/ 0 h 860"/>
              <a:gd name="T22" fmla="*/ 358 w 839"/>
              <a:gd name="T23" fmla="*/ 0 h 860"/>
              <a:gd name="T24" fmla="*/ 358 w 839"/>
              <a:gd name="T25" fmla="*/ 72 h 860"/>
              <a:gd name="T26" fmla="*/ 107 w 839"/>
              <a:gd name="T27" fmla="*/ 72 h 860"/>
              <a:gd name="T28" fmla="*/ 107 w 839"/>
              <a:gd name="T29" fmla="*/ 537 h 860"/>
              <a:gd name="T30" fmla="*/ 179 w 839"/>
              <a:gd name="T31" fmla="*/ 537 h 860"/>
              <a:gd name="T32" fmla="*/ 179 w 839"/>
              <a:gd name="T33" fmla="*/ 143 h 860"/>
              <a:gd name="T34" fmla="*/ 680 w 839"/>
              <a:gd name="T35" fmla="*/ 537 h 860"/>
              <a:gd name="T36" fmla="*/ 680 w 839"/>
              <a:gd name="T37" fmla="*/ 393 h 860"/>
              <a:gd name="T38" fmla="*/ 609 w 839"/>
              <a:gd name="T39" fmla="*/ 447 h 860"/>
              <a:gd name="T40" fmla="*/ 609 w 839"/>
              <a:gd name="T41" fmla="*/ 537 h 860"/>
              <a:gd name="T42" fmla="*/ 680 w 839"/>
              <a:gd name="T43" fmla="*/ 537 h 860"/>
              <a:gd name="T44" fmla="*/ 371 w 839"/>
              <a:gd name="T45" fmla="*/ 473 h 860"/>
              <a:gd name="T46" fmla="*/ 414 w 839"/>
              <a:gd name="T47" fmla="*/ 530 h 860"/>
              <a:gd name="T48" fmla="*/ 506 w 839"/>
              <a:gd name="T49" fmla="*/ 461 h 860"/>
              <a:gd name="T50" fmla="*/ 463 w 839"/>
              <a:gd name="T51" fmla="*/ 404 h 860"/>
              <a:gd name="T52" fmla="*/ 371 w 839"/>
              <a:gd name="T53" fmla="*/ 473 h 860"/>
              <a:gd name="T54" fmla="*/ 0 w 839"/>
              <a:gd name="T55" fmla="*/ 681 h 860"/>
              <a:gd name="T56" fmla="*/ 233 w 839"/>
              <a:gd name="T57" fmla="*/ 681 h 860"/>
              <a:gd name="T58" fmla="*/ 166 w 839"/>
              <a:gd name="T59" fmla="*/ 860 h 860"/>
              <a:gd name="T60" fmla="*/ 243 w 839"/>
              <a:gd name="T61" fmla="*/ 860 h 860"/>
              <a:gd name="T62" fmla="*/ 310 w 839"/>
              <a:gd name="T63" fmla="*/ 681 h 860"/>
              <a:gd name="T64" fmla="*/ 358 w 839"/>
              <a:gd name="T65" fmla="*/ 681 h 860"/>
              <a:gd name="T66" fmla="*/ 358 w 839"/>
              <a:gd name="T67" fmla="*/ 860 h 860"/>
              <a:gd name="T68" fmla="*/ 430 w 839"/>
              <a:gd name="T69" fmla="*/ 860 h 860"/>
              <a:gd name="T70" fmla="*/ 430 w 839"/>
              <a:gd name="T71" fmla="*/ 681 h 860"/>
              <a:gd name="T72" fmla="*/ 547 w 839"/>
              <a:gd name="T73" fmla="*/ 681 h 860"/>
              <a:gd name="T74" fmla="*/ 614 w 839"/>
              <a:gd name="T75" fmla="*/ 860 h 860"/>
              <a:gd name="T76" fmla="*/ 690 w 839"/>
              <a:gd name="T77" fmla="*/ 860 h 860"/>
              <a:gd name="T78" fmla="*/ 623 w 839"/>
              <a:gd name="T79" fmla="*/ 681 h 860"/>
              <a:gd name="T80" fmla="*/ 788 w 839"/>
              <a:gd name="T81" fmla="*/ 681 h 860"/>
              <a:gd name="T82" fmla="*/ 788 w 839"/>
              <a:gd name="T83" fmla="*/ 609 h 860"/>
              <a:gd name="T84" fmla="*/ 0 w 839"/>
              <a:gd name="T85" fmla="*/ 609 h 860"/>
              <a:gd name="T86" fmla="*/ 0 w 839"/>
              <a:gd name="T87" fmla="*/ 681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39" h="860">
                <a:moveTo>
                  <a:pt x="179" y="143"/>
                </a:moveTo>
                <a:lnTo>
                  <a:pt x="609" y="143"/>
                </a:lnTo>
                <a:lnTo>
                  <a:pt x="609" y="269"/>
                </a:lnTo>
                <a:lnTo>
                  <a:pt x="474" y="383"/>
                </a:lnTo>
                <a:lnTo>
                  <a:pt x="526" y="440"/>
                </a:lnTo>
                <a:lnTo>
                  <a:pt x="839" y="208"/>
                </a:lnTo>
                <a:lnTo>
                  <a:pt x="781" y="151"/>
                </a:lnTo>
                <a:lnTo>
                  <a:pt x="680" y="215"/>
                </a:lnTo>
                <a:lnTo>
                  <a:pt x="680" y="72"/>
                </a:lnTo>
                <a:lnTo>
                  <a:pt x="430" y="72"/>
                </a:lnTo>
                <a:lnTo>
                  <a:pt x="430" y="0"/>
                </a:lnTo>
                <a:lnTo>
                  <a:pt x="358" y="0"/>
                </a:lnTo>
                <a:lnTo>
                  <a:pt x="358" y="72"/>
                </a:lnTo>
                <a:lnTo>
                  <a:pt x="107" y="72"/>
                </a:lnTo>
                <a:lnTo>
                  <a:pt x="107" y="537"/>
                </a:lnTo>
                <a:lnTo>
                  <a:pt x="179" y="537"/>
                </a:lnTo>
                <a:lnTo>
                  <a:pt x="179" y="143"/>
                </a:lnTo>
                <a:close/>
                <a:moveTo>
                  <a:pt x="680" y="537"/>
                </a:moveTo>
                <a:lnTo>
                  <a:pt x="680" y="393"/>
                </a:lnTo>
                <a:lnTo>
                  <a:pt x="609" y="447"/>
                </a:lnTo>
                <a:lnTo>
                  <a:pt x="609" y="537"/>
                </a:lnTo>
                <a:lnTo>
                  <a:pt x="680" y="537"/>
                </a:lnTo>
                <a:close/>
                <a:moveTo>
                  <a:pt x="371" y="473"/>
                </a:moveTo>
                <a:lnTo>
                  <a:pt x="414" y="530"/>
                </a:lnTo>
                <a:lnTo>
                  <a:pt x="506" y="461"/>
                </a:lnTo>
                <a:lnTo>
                  <a:pt x="463" y="404"/>
                </a:lnTo>
                <a:lnTo>
                  <a:pt x="371" y="473"/>
                </a:lnTo>
                <a:close/>
                <a:moveTo>
                  <a:pt x="0" y="681"/>
                </a:moveTo>
                <a:lnTo>
                  <a:pt x="233" y="681"/>
                </a:lnTo>
                <a:lnTo>
                  <a:pt x="166" y="860"/>
                </a:lnTo>
                <a:lnTo>
                  <a:pt x="243" y="860"/>
                </a:lnTo>
                <a:lnTo>
                  <a:pt x="310" y="681"/>
                </a:lnTo>
                <a:lnTo>
                  <a:pt x="358" y="681"/>
                </a:lnTo>
                <a:lnTo>
                  <a:pt x="358" y="860"/>
                </a:lnTo>
                <a:lnTo>
                  <a:pt x="430" y="860"/>
                </a:lnTo>
                <a:lnTo>
                  <a:pt x="430" y="681"/>
                </a:lnTo>
                <a:lnTo>
                  <a:pt x="547" y="681"/>
                </a:lnTo>
                <a:lnTo>
                  <a:pt x="614" y="860"/>
                </a:lnTo>
                <a:lnTo>
                  <a:pt x="690" y="860"/>
                </a:lnTo>
                <a:lnTo>
                  <a:pt x="623" y="681"/>
                </a:lnTo>
                <a:lnTo>
                  <a:pt x="788" y="681"/>
                </a:lnTo>
                <a:lnTo>
                  <a:pt x="788" y="609"/>
                </a:lnTo>
                <a:lnTo>
                  <a:pt x="0" y="609"/>
                </a:lnTo>
                <a:lnTo>
                  <a:pt x="0" y="68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buFontTx/>
              <a:buNone/>
            </a:pPr>
            <a:endParaRPr lang="ru-RU" sz="1800" kern="1200" dirty="0">
              <a:solidFill>
                <a:prstClr val="black"/>
              </a:solidFill>
              <a:latin typeface="Calibri"/>
              <a:ea typeface="+mn-ea"/>
              <a:cs typeface="+mn-cs"/>
            </a:endParaRPr>
          </a:p>
        </p:txBody>
      </p:sp>
      <p:grpSp>
        <p:nvGrpSpPr>
          <p:cNvPr id="95" name="Группа 94"/>
          <p:cNvGrpSpPr/>
          <p:nvPr/>
        </p:nvGrpSpPr>
        <p:grpSpPr>
          <a:xfrm>
            <a:off x="6031438" y="351763"/>
            <a:ext cx="1513489" cy="526767"/>
            <a:chOff x="6031437" y="443121"/>
            <a:chExt cx="1513489" cy="526767"/>
          </a:xfrm>
        </p:grpSpPr>
        <p:sp>
          <p:nvSpPr>
            <p:cNvPr id="78" name="Freeform 56"/>
            <p:cNvSpPr>
              <a:spLocks/>
            </p:cNvSpPr>
            <p:nvPr/>
          </p:nvSpPr>
          <p:spPr bwMode="auto">
            <a:xfrm>
              <a:off x="6038192" y="692998"/>
              <a:ext cx="576569" cy="31516"/>
            </a:xfrm>
            <a:custGeom>
              <a:avLst/>
              <a:gdLst>
                <a:gd name="T0" fmla="*/ 1111 w 1116"/>
                <a:gd name="T1" fmla="*/ 0 h 60"/>
                <a:gd name="T2" fmla="*/ 0 w 1116"/>
                <a:gd name="T3" fmla="*/ 0 h 60"/>
                <a:gd name="T4" fmla="*/ 0 w 1116"/>
                <a:gd name="T5" fmla="*/ 60 h 60"/>
                <a:gd name="T6" fmla="*/ 1116 w 1116"/>
                <a:gd name="T7" fmla="*/ 60 h 60"/>
                <a:gd name="T8" fmla="*/ 1111 w 1116"/>
                <a:gd name="T9" fmla="*/ 0 h 60"/>
              </a:gdLst>
              <a:ahLst/>
              <a:cxnLst>
                <a:cxn ang="0">
                  <a:pos x="T0" y="T1"/>
                </a:cxn>
                <a:cxn ang="0">
                  <a:pos x="T2" y="T3"/>
                </a:cxn>
                <a:cxn ang="0">
                  <a:pos x="T4" y="T5"/>
                </a:cxn>
                <a:cxn ang="0">
                  <a:pos x="T6" y="T7"/>
                </a:cxn>
                <a:cxn ang="0">
                  <a:pos x="T8" y="T9"/>
                </a:cxn>
              </a:cxnLst>
              <a:rect l="0" t="0" r="r" b="b"/>
              <a:pathLst>
                <a:path w="1116" h="60">
                  <a:moveTo>
                    <a:pt x="1111" y="0"/>
                  </a:moveTo>
                  <a:lnTo>
                    <a:pt x="0" y="0"/>
                  </a:lnTo>
                  <a:lnTo>
                    <a:pt x="0" y="60"/>
                  </a:lnTo>
                  <a:lnTo>
                    <a:pt x="1116" y="60"/>
                  </a:lnTo>
                  <a:lnTo>
                    <a:pt x="1111"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buFontTx/>
                <a:buNone/>
              </a:pPr>
              <a:endParaRPr lang="ru-RU" sz="1800" kern="1200" dirty="0">
                <a:solidFill>
                  <a:prstClr val="black"/>
                </a:solidFill>
                <a:latin typeface="Calibri"/>
                <a:ea typeface="+mn-ea"/>
                <a:cs typeface="+mn-cs"/>
              </a:endParaRPr>
            </a:p>
          </p:txBody>
        </p:sp>
        <p:sp>
          <p:nvSpPr>
            <p:cNvPr id="79" name="Freeform 57"/>
            <p:cNvSpPr>
              <a:spLocks/>
            </p:cNvSpPr>
            <p:nvPr/>
          </p:nvSpPr>
          <p:spPr bwMode="auto">
            <a:xfrm>
              <a:off x="6963853" y="692998"/>
              <a:ext cx="574315" cy="31516"/>
            </a:xfrm>
            <a:custGeom>
              <a:avLst/>
              <a:gdLst>
                <a:gd name="T0" fmla="*/ 1116 w 1116"/>
                <a:gd name="T1" fmla="*/ 0 h 60"/>
                <a:gd name="T2" fmla="*/ 5 w 1116"/>
                <a:gd name="T3" fmla="*/ 0 h 60"/>
                <a:gd name="T4" fmla="*/ 0 w 1116"/>
                <a:gd name="T5" fmla="*/ 60 h 60"/>
                <a:gd name="T6" fmla="*/ 1116 w 1116"/>
                <a:gd name="T7" fmla="*/ 60 h 60"/>
                <a:gd name="T8" fmla="*/ 1116 w 1116"/>
                <a:gd name="T9" fmla="*/ 0 h 60"/>
              </a:gdLst>
              <a:ahLst/>
              <a:cxnLst>
                <a:cxn ang="0">
                  <a:pos x="T0" y="T1"/>
                </a:cxn>
                <a:cxn ang="0">
                  <a:pos x="T2" y="T3"/>
                </a:cxn>
                <a:cxn ang="0">
                  <a:pos x="T4" y="T5"/>
                </a:cxn>
                <a:cxn ang="0">
                  <a:pos x="T6" y="T7"/>
                </a:cxn>
                <a:cxn ang="0">
                  <a:pos x="T8" y="T9"/>
                </a:cxn>
              </a:cxnLst>
              <a:rect l="0" t="0" r="r" b="b"/>
              <a:pathLst>
                <a:path w="1116" h="60">
                  <a:moveTo>
                    <a:pt x="1116" y="0"/>
                  </a:moveTo>
                  <a:lnTo>
                    <a:pt x="5" y="0"/>
                  </a:lnTo>
                  <a:lnTo>
                    <a:pt x="0" y="60"/>
                  </a:lnTo>
                  <a:lnTo>
                    <a:pt x="1116" y="60"/>
                  </a:lnTo>
                  <a:lnTo>
                    <a:pt x="1116"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buFontTx/>
                <a:buNone/>
              </a:pPr>
              <a:endParaRPr lang="ru-RU" sz="1800" kern="1200" dirty="0">
                <a:solidFill>
                  <a:prstClr val="black"/>
                </a:solidFill>
                <a:latin typeface="Calibri"/>
                <a:ea typeface="+mn-ea"/>
                <a:cs typeface="+mn-cs"/>
              </a:endParaRPr>
            </a:p>
          </p:txBody>
        </p:sp>
        <p:sp>
          <p:nvSpPr>
            <p:cNvPr id="80" name="Freeform 58"/>
            <p:cNvSpPr>
              <a:spLocks/>
            </p:cNvSpPr>
            <p:nvPr/>
          </p:nvSpPr>
          <p:spPr bwMode="auto">
            <a:xfrm>
              <a:off x="6031437" y="812309"/>
              <a:ext cx="132880" cy="123812"/>
            </a:xfrm>
            <a:custGeom>
              <a:avLst/>
              <a:gdLst>
                <a:gd name="T0" fmla="*/ 0 w 258"/>
                <a:gd name="T1" fmla="*/ 10 h 239"/>
                <a:gd name="T2" fmla="*/ 33 w 258"/>
                <a:gd name="T3" fmla="*/ 19 h 239"/>
                <a:gd name="T4" fmla="*/ 33 w 258"/>
                <a:gd name="T5" fmla="*/ 216 h 239"/>
                <a:gd name="T6" fmla="*/ 0 w 258"/>
                <a:gd name="T7" fmla="*/ 225 h 239"/>
                <a:gd name="T8" fmla="*/ 0 w 258"/>
                <a:gd name="T9" fmla="*/ 239 h 239"/>
                <a:gd name="T10" fmla="*/ 112 w 258"/>
                <a:gd name="T11" fmla="*/ 239 h 239"/>
                <a:gd name="T12" fmla="*/ 112 w 258"/>
                <a:gd name="T13" fmla="*/ 225 h 239"/>
                <a:gd name="T14" fmla="*/ 80 w 258"/>
                <a:gd name="T15" fmla="*/ 216 h 239"/>
                <a:gd name="T16" fmla="*/ 80 w 258"/>
                <a:gd name="T17" fmla="*/ 24 h 239"/>
                <a:gd name="T18" fmla="*/ 173 w 258"/>
                <a:gd name="T19" fmla="*/ 24 h 239"/>
                <a:gd name="T20" fmla="*/ 173 w 258"/>
                <a:gd name="T21" fmla="*/ 216 h 239"/>
                <a:gd name="T22" fmla="*/ 145 w 258"/>
                <a:gd name="T23" fmla="*/ 225 h 239"/>
                <a:gd name="T24" fmla="*/ 145 w 258"/>
                <a:gd name="T25" fmla="*/ 239 h 239"/>
                <a:gd name="T26" fmla="*/ 258 w 258"/>
                <a:gd name="T27" fmla="*/ 239 h 239"/>
                <a:gd name="T28" fmla="*/ 258 w 258"/>
                <a:gd name="T29" fmla="*/ 225 h 239"/>
                <a:gd name="T30" fmla="*/ 225 w 258"/>
                <a:gd name="T31" fmla="*/ 216 h 239"/>
                <a:gd name="T32" fmla="*/ 225 w 258"/>
                <a:gd name="T33" fmla="*/ 19 h 239"/>
                <a:gd name="T34" fmla="*/ 258 w 258"/>
                <a:gd name="T35" fmla="*/ 10 h 239"/>
                <a:gd name="T36" fmla="*/ 258 w 258"/>
                <a:gd name="T37" fmla="*/ 0 h 239"/>
                <a:gd name="T38" fmla="*/ 0 w 258"/>
                <a:gd name="T39" fmla="*/ 0 h 239"/>
                <a:gd name="T40" fmla="*/ 0 w 258"/>
                <a:gd name="T41" fmla="*/ 1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8" h="239">
                  <a:moveTo>
                    <a:pt x="0" y="10"/>
                  </a:moveTo>
                  <a:lnTo>
                    <a:pt x="33" y="19"/>
                  </a:lnTo>
                  <a:lnTo>
                    <a:pt x="33" y="216"/>
                  </a:lnTo>
                  <a:lnTo>
                    <a:pt x="0" y="225"/>
                  </a:lnTo>
                  <a:lnTo>
                    <a:pt x="0" y="239"/>
                  </a:lnTo>
                  <a:lnTo>
                    <a:pt x="112" y="239"/>
                  </a:lnTo>
                  <a:lnTo>
                    <a:pt x="112" y="225"/>
                  </a:lnTo>
                  <a:lnTo>
                    <a:pt x="80" y="216"/>
                  </a:lnTo>
                  <a:lnTo>
                    <a:pt x="80" y="24"/>
                  </a:lnTo>
                  <a:lnTo>
                    <a:pt x="173" y="24"/>
                  </a:lnTo>
                  <a:lnTo>
                    <a:pt x="173" y="216"/>
                  </a:lnTo>
                  <a:lnTo>
                    <a:pt x="145" y="225"/>
                  </a:lnTo>
                  <a:lnTo>
                    <a:pt x="145" y="239"/>
                  </a:lnTo>
                  <a:lnTo>
                    <a:pt x="258" y="239"/>
                  </a:lnTo>
                  <a:lnTo>
                    <a:pt x="258" y="225"/>
                  </a:lnTo>
                  <a:lnTo>
                    <a:pt x="225" y="216"/>
                  </a:lnTo>
                  <a:lnTo>
                    <a:pt x="225" y="19"/>
                  </a:lnTo>
                  <a:lnTo>
                    <a:pt x="258" y="10"/>
                  </a:lnTo>
                  <a:lnTo>
                    <a:pt x="258" y="0"/>
                  </a:lnTo>
                  <a:lnTo>
                    <a:pt x="0" y="0"/>
                  </a:lnTo>
                  <a:lnTo>
                    <a:pt x="0" y="1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buFontTx/>
                <a:buNone/>
              </a:pPr>
              <a:endParaRPr lang="ru-RU" sz="1800" kern="1200" dirty="0">
                <a:solidFill>
                  <a:prstClr val="black"/>
                </a:solidFill>
                <a:latin typeface="Calibri"/>
                <a:ea typeface="+mn-ea"/>
                <a:cs typeface="+mn-cs"/>
              </a:endParaRPr>
            </a:p>
          </p:txBody>
        </p:sp>
        <p:sp>
          <p:nvSpPr>
            <p:cNvPr id="81" name="Freeform 59"/>
            <p:cNvSpPr>
              <a:spLocks noEditPoints="1"/>
            </p:cNvSpPr>
            <p:nvPr/>
          </p:nvSpPr>
          <p:spPr bwMode="auto">
            <a:xfrm>
              <a:off x="6189091" y="812309"/>
              <a:ext cx="90089" cy="123812"/>
            </a:xfrm>
            <a:custGeom>
              <a:avLst/>
              <a:gdLst>
                <a:gd name="T0" fmla="*/ 108 w 173"/>
                <a:gd name="T1" fmla="*/ 0 h 239"/>
                <a:gd name="T2" fmla="*/ 98 w 173"/>
                <a:gd name="T3" fmla="*/ 0 h 239"/>
                <a:gd name="T4" fmla="*/ 0 w 173"/>
                <a:gd name="T5" fmla="*/ 0 h 239"/>
                <a:gd name="T6" fmla="*/ 0 w 173"/>
                <a:gd name="T7" fmla="*/ 10 h 239"/>
                <a:gd name="T8" fmla="*/ 28 w 173"/>
                <a:gd name="T9" fmla="*/ 19 h 239"/>
                <a:gd name="T10" fmla="*/ 28 w 173"/>
                <a:gd name="T11" fmla="*/ 216 h 239"/>
                <a:gd name="T12" fmla="*/ 0 w 173"/>
                <a:gd name="T13" fmla="*/ 225 h 239"/>
                <a:gd name="T14" fmla="*/ 0 w 173"/>
                <a:gd name="T15" fmla="*/ 239 h 239"/>
                <a:gd name="T16" fmla="*/ 98 w 173"/>
                <a:gd name="T17" fmla="*/ 239 h 239"/>
                <a:gd name="T18" fmla="*/ 112 w 173"/>
                <a:gd name="T19" fmla="*/ 239 h 239"/>
                <a:gd name="T20" fmla="*/ 112 w 173"/>
                <a:gd name="T21" fmla="*/ 225 h 239"/>
                <a:gd name="T22" fmla="*/ 98 w 173"/>
                <a:gd name="T23" fmla="*/ 221 h 239"/>
                <a:gd name="T24" fmla="*/ 70 w 173"/>
                <a:gd name="T25" fmla="*/ 216 h 239"/>
                <a:gd name="T26" fmla="*/ 70 w 173"/>
                <a:gd name="T27" fmla="*/ 136 h 239"/>
                <a:gd name="T28" fmla="*/ 89 w 173"/>
                <a:gd name="T29" fmla="*/ 136 h 239"/>
                <a:gd name="T30" fmla="*/ 98 w 173"/>
                <a:gd name="T31" fmla="*/ 136 h 239"/>
                <a:gd name="T32" fmla="*/ 131 w 173"/>
                <a:gd name="T33" fmla="*/ 132 h 239"/>
                <a:gd name="T34" fmla="*/ 154 w 173"/>
                <a:gd name="T35" fmla="*/ 117 h 239"/>
                <a:gd name="T36" fmla="*/ 169 w 173"/>
                <a:gd name="T37" fmla="*/ 94 h 239"/>
                <a:gd name="T38" fmla="*/ 173 w 173"/>
                <a:gd name="T39" fmla="*/ 61 h 239"/>
                <a:gd name="T40" fmla="*/ 164 w 173"/>
                <a:gd name="T41" fmla="*/ 33 h 239"/>
                <a:gd name="T42" fmla="*/ 154 w 173"/>
                <a:gd name="T43" fmla="*/ 14 h 239"/>
                <a:gd name="T44" fmla="*/ 131 w 173"/>
                <a:gd name="T45" fmla="*/ 0 h 239"/>
                <a:gd name="T46" fmla="*/ 108 w 173"/>
                <a:gd name="T47" fmla="*/ 0 h 239"/>
                <a:gd name="T48" fmla="*/ 98 w 173"/>
                <a:gd name="T49" fmla="*/ 122 h 239"/>
                <a:gd name="T50" fmla="*/ 98 w 173"/>
                <a:gd name="T51" fmla="*/ 122 h 239"/>
                <a:gd name="T52" fmla="*/ 84 w 173"/>
                <a:gd name="T53" fmla="*/ 122 h 239"/>
                <a:gd name="T54" fmla="*/ 70 w 173"/>
                <a:gd name="T55" fmla="*/ 122 h 239"/>
                <a:gd name="T56" fmla="*/ 70 w 173"/>
                <a:gd name="T57" fmla="*/ 14 h 239"/>
                <a:gd name="T58" fmla="*/ 84 w 173"/>
                <a:gd name="T59" fmla="*/ 14 h 239"/>
                <a:gd name="T60" fmla="*/ 89 w 173"/>
                <a:gd name="T61" fmla="*/ 14 h 239"/>
                <a:gd name="T62" fmla="*/ 98 w 173"/>
                <a:gd name="T63" fmla="*/ 19 h 239"/>
                <a:gd name="T64" fmla="*/ 108 w 173"/>
                <a:gd name="T65" fmla="*/ 24 h 239"/>
                <a:gd name="T66" fmla="*/ 117 w 173"/>
                <a:gd name="T67" fmla="*/ 33 h 239"/>
                <a:gd name="T68" fmla="*/ 122 w 173"/>
                <a:gd name="T69" fmla="*/ 47 h 239"/>
                <a:gd name="T70" fmla="*/ 126 w 173"/>
                <a:gd name="T71" fmla="*/ 71 h 239"/>
                <a:gd name="T72" fmla="*/ 122 w 173"/>
                <a:gd name="T73" fmla="*/ 103 h 239"/>
                <a:gd name="T74" fmla="*/ 112 w 173"/>
                <a:gd name="T75" fmla="*/ 113 h 239"/>
                <a:gd name="T76" fmla="*/ 98 w 173"/>
                <a:gd name="T77" fmla="*/ 12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3" h="239">
                  <a:moveTo>
                    <a:pt x="108" y="0"/>
                  </a:moveTo>
                  <a:lnTo>
                    <a:pt x="98" y="0"/>
                  </a:lnTo>
                  <a:lnTo>
                    <a:pt x="0" y="0"/>
                  </a:lnTo>
                  <a:lnTo>
                    <a:pt x="0" y="10"/>
                  </a:lnTo>
                  <a:lnTo>
                    <a:pt x="28" y="19"/>
                  </a:lnTo>
                  <a:lnTo>
                    <a:pt x="28" y="216"/>
                  </a:lnTo>
                  <a:lnTo>
                    <a:pt x="0" y="225"/>
                  </a:lnTo>
                  <a:lnTo>
                    <a:pt x="0" y="239"/>
                  </a:lnTo>
                  <a:lnTo>
                    <a:pt x="98" y="239"/>
                  </a:lnTo>
                  <a:lnTo>
                    <a:pt x="112" y="239"/>
                  </a:lnTo>
                  <a:lnTo>
                    <a:pt x="112" y="225"/>
                  </a:lnTo>
                  <a:lnTo>
                    <a:pt x="98" y="221"/>
                  </a:lnTo>
                  <a:lnTo>
                    <a:pt x="70" y="216"/>
                  </a:lnTo>
                  <a:lnTo>
                    <a:pt x="70" y="136"/>
                  </a:lnTo>
                  <a:lnTo>
                    <a:pt x="89" y="136"/>
                  </a:lnTo>
                  <a:lnTo>
                    <a:pt x="98" y="136"/>
                  </a:lnTo>
                  <a:lnTo>
                    <a:pt x="131" y="132"/>
                  </a:lnTo>
                  <a:lnTo>
                    <a:pt x="154" y="117"/>
                  </a:lnTo>
                  <a:lnTo>
                    <a:pt x="169" y="94"/>
                  </a:lnTo>
                  <a:lnTo>
                    <a:pt x="173" y="61"/>
                  </a:lnTo>
                  <a:lnTo>
                    <a:pt x="164" y="33"/>
                  </a:lnTo>
                  <a:lnTo>
                    <a:pt x="154" y="14"/>
                  </a:lnTo>
                  <a:lnTo>
                    <a:pt x="131" y="0"/>
                  </a:lnTo>
                  <a:lnTo>
                    <a:pt x="108" y="0"/>
                  </a:lnTo>
                  <a:close/>
                  <a:moveTo>
                    <a:pt x="98" y="122"/>
                  </a:moveTo>
                  <a:lnTo>
                    <a:pt x="98" y="122"/>
                  </a:lnTo>
                  <a:lnTo>
                    <a:pt x="84" y="122"/>
                  </a:lnTo>
                  <a:lnTo>
                    <a:pt x="70" y="122"/>
                  </a:lnTo>
                  <a:lnTo>
                    <a:pt x="70" y="14"/>
                  </a:lnTo>
                  <a:lnTo>
                    <a:pt x="84" y="14"/>
                  </a:lnTo>
                  <a:lnTo>
                    <a:pt x="89" y="14"/>
                  </a:lnTo>
                  <a:lnTo>
                    <a:pt x="98" y="19"/>
                  </a:lnTo>
                  <a:lnTo>
                    <a:pt x="108" y="24"/>
                  </a:lnTo>
                  <a:lnTo>
                    <a:pt x="117" y="33"/>
                  </a:lnTo>
                  <a:lnTo>
                    <a:pt x="122" y="47"/>
                  </a:lnTo>
                  <a:lnTo>
                    <a:pt x="126" y="71"/>
                  </a:lnTo>
                  <a:lnTo>
                    <a:pt x="122" y="103"/>
                  </a:lnTo>
                  <a:lnTo>
                    <a:pt x="112" y="113"/>
                  </a:lnTo>
                  <a:lnTo>
                    <a:pt x="98" y="12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buFontTx/>
                <a:buNone/>
              </a:pPr>
              <a:endParaRPr lang="ru-RU" sz="1800" kern="1200" dirty="0">
                <a:solidFill>
                  <a:prstClr val="black"/>
                </a:solidFill>
                <a:latin typeface="Calibri"/>
                <a:ea typeface="+mn-ea"/>
                <a:cs typeface="+mn-cs"/>
              </a:endParaRPr>
            </a:p>
          </p:txBody>
        </p:sp>
        <p:sp>
          <p:nvSpPr>
            <p:cNvPr id="82" name="Freeform 60"/>
            <p:cNvSpPr>
              <a:spLocks noEditPoints="1"/>
            </p:cNvSpPr>
            <p:nvPr/>
          </p:nvSpPr>
          <p:spPr bwMode="auto">
            <a:xfrm>
              <a:off x="6301702" y="810057"/>
              <a:ext cx="121619" cy="126063"/>
            </a:xfrm>
            <a:custGeom>
              <a:avLst/>
              <a:gdLst>
                <a:gd name="T0" fmla="*/ 117 w 235"/>
                <a:gd name="T1" fmla="*/ 0 h 243"/>
                <a:gd name="T2" fmla="*/ 113 w 235"/>
                <a:gd name="T3" fmla="*/ 0 h 243"/>
                <a:gd name="T4" fmla="*/ 66 w 235"/>
                <a:gd name="T5" fmla="*/ 4 h 243"/>
                <a:gd name="T6" fmla="*/ 28 w 235"/>
                <a:gd name="T7" fmla="*/ 28 h 243"/>
                <a:gd name="T8" fmla="*/ 5 w 235"/>
                <a:gd name="T9" fmla="*/ 65 h 243"/>
                <a:gd name="T10" fmla="*/ 0 w 235"/>
                <a:gd name="T11" fmla="*/ 117 h 243"/>
                <a:gd name="T12" fmla="*/ 5 w 235"/>
                <a:gd name="T13" fmla="*/ 173 h 243"/>
                <a:gd name="T14" fmla="*/ 28 w 235"/>
                <a:gd name="T15" fmla="*/ 211 h 243"/>
                <a:gd name="T16" fmla="*/ 66 w 235"/>
                <a:gd name="T17" fmla="*/ 234 h 243"/>
                <a:gd name="T18" fmla="*/ 113 w 235"/>
                <a:gd name="T19" fmla="*/ 243 h 243"/>
                <a:gd name="T20" fmla="*/ 117 w 235"/>
                <a:gd name="T21" fmla="*/ 243 h 243"/>
                <a:gd name="T22" fmla="*/ 164 w 235"/>
                <a:gd name="T23" fmla="*/ 234 h 243"/>
                <a:gd name="T24" fmla="*/ 202 w 235"/>
                <a:gd name="T25" fmla="*/ 211 h 243"/>
                <a:gd name="T26" fmla="*/ 225 w 235"/>
                <a:gd name="T27" fmla="*/ 173 h 243"/>
                <a:gd name="T28" fmla="*/ 235 w 235"/>
                <a:gd name="T29" fmla="*/ 117 h 243"/>
                <a:gd name="T30" fmla="*/ 225 w 235"/>
                <a:gd name="T31" fmla="*/ 65 h 243"/>
                <a:gd name="T32" fmla="*/ 202 w 235"/>
                <a:gd name="T33" fmla="*/ 28 h 243"/>
                <a:gd name="T34" fmla="*/ 164 w 235"/>
                <a:gd name="T35" fmla="*/ 4 h 243"/>
                <a:gd name="T36" fmla="*/ 117 w 235"/>
                <a:gd name="T37" fmla="*/ 0 h 243"/>
                <a:gd name="T38" fmla="*/ 117 w 235"/>
                <a:gd name="T39" fmla="*/ 229 h 243"/>
                <a:gd name="T40" fmla="*/ 117 w 235"/>
                <a:gd name="T41" fmla="*/ 229 h 243"/>
                <a:gd name="T42" fmla="*/ 113 w 235"/>
                <a:gd name="T43" fmla="*/ 229 h 243"/>
                <a:gd name="T44" fmla="*/ 89 w 235"/>
                <a:gd name="T45" fmla="*/ 220 h 243"/>
                <a:gd name="T46" fmla="*/ 70 w 235"/>
                <a:gd name="T47" fmla="*/ 201 h 243"/>
                <a:gd name="T48" fmla="*/ 56 w 235"/>
                <a:gd name="T49" fmla="*/ 164 h 243"/>
                <a:gd name="T50" fmla="*/ 52 w 235"/>
                <a:gd name="T51" fmla="*/ 140 h 243"/>
                <a:gd name="T52" fmla="*/ 52 w 235"/>
                <a:gd name="T53" fmla="*/ 112 h 243"/>
                <a:gd name="T54" fmla="*/ 56 w 235"/>
                <a:gd name="T55" fmla="*/ 65 h 243"/>
                <a:gd name="T56" fmla="*/ 70 w 235"/>
                <a:gd name="T57" fmla="*/ 37 h 243"/>
                <a:gd name="T58" fmla="*/ 89 w 235"/>
                <a:gd name="T59" fmla="*/ 18 h 243"/>
                <a:gd name="T60" fmla="*/ 113 w 235"/>
                <a:gd name="T61" fmla="*/ 9 h 243"/>
                <a:gd name="T62" fmla="*/ 141 w 235"/>
                <a:gd name="T63" fmla="*/ 18 h 243"/>
                <a:gd name="T64" fmla="*/ 160 w 235"/>
                <a:gd name="T65" fmla="*/ 42 h 243"/>
                <a:gd name="T66" fmla="*/ 174 w 235"/>
                <a:gd name="T67" fmla="*/ 75 h 243"/>
                <a:gd name="T68" fmla="*/ 178 w 235"/>
                <a:gd name="T69" fmla="*/ 126 h 243"/>
                <a:gd name="T70" fmla="*/ 174 w 235"/>
                <a:gd name="T71" fmla="*/ 164 h 243"/>
                <a:gd name="T72" fmla="*/ 164 w 235"/>
                <a:gd name="T73" fmla="*/ 197 h 243"/>
                <a:gd name="T74" fmla="*/ 145 w 235"/>
                <a:gd name="T75" fmla="*/ 220 h 243"/>
                <a:gd name="T76" fmla="*/ 131 w 235"/>
                <a:gd name="T77" fmla="*/ 225 h 243"/>
                <a:gd name="T78" fmla="*/ 117 w 235"/>
                <a:gd name="T79" fmla="*/ 229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5" h="243">
                  <a:moveTo>
                    <a:pt x="117" y="0"/>
                  </a:moveTo>
                  <a:lnTo>
                    <a:pt x="113" y="0"/>
                  </a:lnTo>
                  <a:lnTo>
                    <a:pt x="66" y="4"/>
                  </a:lnTo>
                  <a:lnTo>
                    <a:pt x="28" y="28"/>
                  </a:lnTo>
                  <a:lnTo>
                    <a:pt x="5" y="65"/>
                  </a:lnTo>
                  <a:lnTo>
                    <a:pt x="0" y="117"/>
                  </a:lnTo>
                  <a:lnTo>
                    <a:pt x="5" y="173"/>
                  </a:lnTo>
                  <a:lnTo>
                    <a:pt x="28" y="211"/>
                  </a:lnTo>
                  <a:lnTo>
                    <a:pt x="66" y="234"/>
                  </a:lnTo>
                  <a:lnTo>
                    <a:pt x="113" y="243"/>
                  </a:lnTo>
                  <a:lnTo>
                    <a:pt x="117" y="243"/>
                  </a:lnTo>
                  <a:lnTo>
                    <a:pt x="164" y="234"/>
                  </a:lnTo>
                  <a:lnTo>
                    <a:pt x="202" y="211"/>
                  </a:lnTo>
                  <a:lnTo>
                    <a:pt x="225" y="173"/>
                  </a:lnTo>
                  <a:lnTo>
                    <a:pt x="235" y="117"/>
                  </a:lnTo>
                  <a:lnTo>
                    <a:pt x="225" y="65"/>
                  </a:lnTo>
                  <a:lnTo>
                    <a:pt x="202" y="28"/>
                  </a:lnTo>
                  <a:lnTo>
                    <a:pt x="164" y="4"/>
                  </a:lnTo>
                  <a:lnTo>
                    <a:pt x="117" y="0"/>
                  </a:lnTo>
                  <a:close/>
                  <a:moveTo>
                    <a:pt x="117" y="229"/>
                  </a:moveTo>
                  <a:lnTo>
                    <a:pt x="117" y="229"/>
                  </a:lnTo>
                  <a:lnTo>
                    <a:pt x="113" y="229"/>
                  </a:lnTo>
                  <a:lnTo>
                    <a:pt x="89" y="220"/>
                  </a:lnTo>
                  <a:lnTo>
                    <a:pt x="70" y="201"/>
                  </a:lnTo>
                  <a:lnTo>
                    <a:pt x="56" y="164"/>
                  </a:lnTo>
                  <a:lnTo>
                    <a:pt x="52" y="140"/>
                  </a:lnTo>
                  <a:lnTo>
                    <a:pt x="52" y="112"/>
                  </a:lnTo>
                  <a:lnTo>
                    <a:pt x="56" y="65"/>
                  </a:lnTo>
                  <a:lnTo>
                    <a:pt x="70" y="37"/>
                  </a:lnTo>
                  <a:lnTo>
                    <a:pt x="89" y="18"/>
                  </a:lnTo>
                  <a:lnTo>
                    <a:pt x="113" y="9"/>
                  </a:lnTo>
                  <a:lnTo>
                    <a:pt x="141" y="18"/>
                  </a:lnTo>
                  <a:lnTo>
                    <a:pt x="160" y="42"/>
                  </a:lnTo>
                  <a:lnTo>
                    <a:pt x="174" y="75"/>
                  </a:lnTo>
                  <a:lnTo>
                    <a:pt x="178" y="126"/>
                  </a:lnTo>
                  <a:lnTo>
                    <a:pt x="174" y="164"/>
                  </a:lnTo>
                  <a:lnTo>
                    <a:pt x="164" y="197"/>
                  </a:lnTo>
                  <a:lnTo>
                    <a:pt x="145" y="220"/>
                  </a:lnTo>
                  <a:lnTo>
                    <a:pt x="131" y="225"/>
                  </a:lnTo>
                  <a:lnTo>
                    <a:pt x="117" y="22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buFontTx/>
                <a:buNone/>
              </a:pPr>
              <a:endParaRPr lang="ru-RU" sz="1800" kern="1200" dirty="0">
                <a:solidFill>
                  <a:prstClr val="black"/>
                </a:solidFill>
                <a:latin typeface="Calibri"/>
                <a:ea typeface="+mn-ea"/>
                <a:cs typeface="+mn-cs"/>
              </a:endParaRPr>
            </a:p>
          </p:txBody>
        </p:sp>
        <p:sp>
          <p:nvSpPr>
            <p:cNvPr id="83" name="Freeform 61"/>
            <p:cNvSpPr>
              <a:spLocks/>
            </p:cNvSpPr>
            <p:nvPr/>
          </p:nvSpPr>
          <p:spPr bwMode="auto">
            <a:xfrm>
              <a:off x="6452601" y="810057"/>
              <a:ext cx="110358" cy="126063"/>
            </a:xfrm>
            <a:custGeom>
              <a:avLst/>
              <a:gdLst>
                <a:gd name="T0" fmla="*/ 136 w 215"/>
                <a:gd name="T1" fmla="*/ 225 h 243"/>
                <a:gd name="T2" fmla="*/ 117 w 215"/>
                <a:gd name="T3" fmla="*/ 225 h 243"/>
                <a:gd name="T4" fmla="*/ 103 w 215"/>
                <a:gd name="T5" fmla="*/ 215 h 243"/>
                <a:gd name="T6" fmla="*/ 75 w 215"/>
                <a:gd name="T7" fmla="*/ 192 h 243"/>
                <a:gd name="T8" fmla="*/ 56 w 215"/>
                <a:gd name="T9" fmla="*/ 154 h 243"/>
                <a:gd name="T10" fmla="*/ 51 w 215"/>
                <a:gd name="T11" fmla="*/ 117 h 243"/>
                <a:gd name="T12" fmla="*/ 56 w 215"/>
                <a:gd name="T13" fmla="*/ 75 h 243"/>
                <a:gd name="T14" fmla="*/ 70 w 215"/>
                <a:gd name="T15" fmla="*/ 42 h 243"/>
                <a:gd name="T16" fmla="*/ 94 w 215"/>
                <a:gd name="T17" fmla="*/ 23 h 243"/>
                <a:gd name="T18" fmla="*/ 126 w 215"/>
                <a:gd name="T19" fmla="*/ 14 h 243"/>
                <a:gd name="T20" fmla="*/ 150 w 215"/>
                <a:gd name="T21" fmla="*/ 18 h 243"/>
                <a:gd name="T22" fmla="*/ 173 w 215"/>
                <a:gd name="T23" fmla="*/ 32 h 243"/>
                <a:gd name="T24" fmla="*/ 187 w 215"/>
                <a:gd name="T25" fmla="*/ 51 h 243"/>
                <a:gd name="T26" fmla="*/ 192 w 215"/>
                <a:gd name="T27" fmla="*/ 75 h 243"/>
                <a:gd name="T28" fmla="*/ 206 w 215"/>
                <a:gd name="T29" fmla="*/ 75 h 243"/>
                <a:gd name="T30" fmla="*/ 206 w 215"/>
                <a:gd name="T31" fmla="*/ 9 h 243"/>
                <a:gd name="T32" fmla="*/ 192 w 215"/>
                <a:gd name="T33" fmla="*/ 9 h 243"/>
                <a:gd name="T34" fmla="*/ 155 w 215"/>
                <a:gd name="T35" fmla="*/ 0 h 243"/>
                <a:gd name="T36" fmla="*/ 122 w 215"/>
                <a:gd name="T37" fmla="*/ 0 h 243"/>
                <a:gd name="T38" fmla="*/ 75 w 215"/>
                <a:gd name="T39" fmla="*/ 4 h 243"/>
                <a:gd name="T40" fmla="*/ 33 w 215"/>
                <a:gd name="T41" fmla="*/ 28 h 243"/>
                <a:gd name="T42" fmla="*/ 9 w 215"/>
                <a:gd name="T43" fmla="*/ 61 h 243"/>
                <a:gd name="T44" fmla="*/ 0 w 215"/>
                <a:gd name="T45" fmla="*/ 84 h 243"/>
                <a:gd name="T46" fmla="*/ 0 w 215"/>
                <a:gd name="T47" fmla="*/ 112 h 243"/>
                <a:gd name="T48" fmla="*/ 0 w 215"/>
                <a:gd name="T49" fmla="*/ 140 h 243"/>
                <a:gd name="T50" fmla="*/ 4 w 215"/>
                <a:gd name="T51" fmla="*/ 168 h 243"/>
                <a:gd name="T52" fmla="*/ 33 w 215"/>
                <a:gd name="T53" fmla="*/ 206 h 243"/>
                <a:gd name="T54" fmla="*/ 70 w 215"/>
                <a:gd name="T55" fmla="*/ 234 h 243"/>
                <a:gd name="T56" fmla="*/ 122 w 215"/>
                <a:gd name="T57" fmla="*/ 243 h 243"/>
                <a:gd name="T58" fmla="*/ 155 w 215"/>
                <a:gd name="T59" fmla="*/ 239 h 243"/>
                <a:gd name="T60" fmla="*/ 178 w 215"/>
                <a:gd name="T61" fmla="*/ 234 h 243"/>
                <a:gd name="T62" fmla="*/ 197 w 215"/>
                <a:gd name="T63" fmla="*/ 225 h 243"/>
                <a:gd name="T64" fmla="*/ 215 w 215"/>
                <a:gd name="T65" fmla="*/ 220 h 243"/>
                <a:gd name="T66" fmla="*/ 215 w 215"/>
                <a:gd name="T67" fmla="*/ 182 h 243"/>
                <a:gd name="T68" fmla="*/ 206 w 215"/>
                <a:gd name="T69" fmla="*/ 182 h 243"/>
                <a:gd name="T70" fmla="*/ 197 w 215"/>
                <a:gd name="T71" fmla="*/ 201 h 243"/>
                <a:gd name="T72" fmla="*/ 178 w 215"/>
                <a:gd name="T73" fmla="*/ 215 h 243"/>
                <a:gd name="T74" fmla="*/ 159 w 215"/>
                <a:gd name="T75" fmla="*/ 225 h 243"/>
                <a:gd name="T76" fmla="*/ 136 w 215"/>
                <a:gd name="T77" fmla="*/ 22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5" h="243">
                  <a:moveTo>
                    <a:pt x="136" y="225"/>
                  </a:moveTo>
                  <a:lnTo>
                    <a:pt x="117" y="225"/>
                  </a:lnTo>
                  <a:lnTo>
                    <a:pt x="103" y="215"/>
                  </a:lnTo>
                  <a:lnTo>
                    <a:pt x="75" y="192"/>
                  </a:lnTo>
                  <a:lnTo>
                    <a:pt x="56" y="154"/>
                  </a:lnTo>
                  <a:lnTo>
                    <a:pt x="51" y="117"/>
                  </a:lnTo>
                  <a:lnTo>
                    <a:pt x="56" y="75"/>
                  </a:lnTo>
                  <a:lnTo>
                    <a:pt x="70" y="42"/>
                  </a:lnTo>
                  <a:lnTo>
                    <a:pt x="94" y="23"/>
                  </a:lnTo>
                  <a:lnTo>
                    <a:pt x="126" y="14"/>
                  </a:lnTo>
                  <a:lnTo>
                    <a:pt x="150" y="18"/>
                  </a:lnTo>
                  <a:lnTo>
                    <a:pt x="173" y="32"/>
                  </a:lnTo>
                  <a:lnTo>
                    <a:pt x="187" y="51"/>
                  </a:lnTo>
                  <a:lnTo>
                    <a:pt x="192" y="75"/>
                  </a:lnTo>
                  <a:lnTo>
                    <a:pt x="206" y="75"/>
                  </a:lnTo>
                  <a:lnTo>
                    <a:pt x="206" y="9"/>
                  </a:lnTo>
                  <a:lnTo>
                    <a:pt x="192" y="9"/>
                  </a:lnTo>
                  <a:lnTo>
                    <a:pt x="155" y="0"/>
                  </a:lnTo>
                  <a:lnTo>
                    <a:pt x="122" y="0"/>
                  </a:lnTo>
                  <a:lnTo>
                    <a:pt x="75" y="4"/>
                  </a:lnTo>
                  <a:lnTo>
                    <a:pt x="33" y="28"/>
                  </a:lnTo>
                  <a:lnTo>
                    <a:pt x="9" y="61"/>
                  </a:lnTo>
                  <a:lnTo>
                    <a:pt x="0" y="84"/>
                  </a:lnTo>
                  <a:lnTo>
                    <a:pt x="0" y="112"/>
                  </a:lnTo>
                  <a:lnTo>
                    <a:pt x="0" y="140"/>
                  </a:lnTo>
                  <a:lnTo>
                    <a:pt x="4" y="168"/>
                  </a:lnTo>
                  <a:lnTo>
                    <a:pt x="33" y="206"/>
                  </a:lnTo>
                  <a:lnTo>
                    <a:pt x="70" y="234"/>
                  </a:lnTo>
                  <a:lnTo>
                    <a:pt x="122" y="243"/>
                  </a:lnTo>
                  <a:lnTo>
                    <a:pt x="155" y="239"/>
                  </a:lnTo>
                  <a:lnTo>
                    <a:pt x="178" y="234"/>
                  </a:lnTo>
                  <a:lnTo>
                    <a:pt x="197" y="225"/>
                  </a:lnTo>
                  <a:lnTo>
                    <a:pt x="215" y="220"/>
                  </a:lnTo>
                  <a:lnTo>
                    <a:pt x="215" y="182"/>
                  </a:lnTo>
                  <a:lnTo>
                    <a:pt x="206" y="182"/>
                  </a:lnTo>
                  <a:lnTo>
                    <a:pt x="197" y="201"/>
                  </a:lnTo>
                  <a:lnTo>
                    <a:pt x="178" y="215"/>
                  </a:lnTo>
                  <a:lnTo>
                    <a:pt x="159" y="225"/>
                  </a:lnTo>
                  <a:lnTo>
                    <a:pt x="136" y="22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buFontTx/>
                <a:buNone/>
              </a:pPr>
              <a:endParaRPr lang="ru-RU" sz="1800" kern="1200" dirty="0">
                <a:solidFill>
                  <a:prstClr val="black"/>
                </a:solidFill>
                <a:latin typeface="Calibri"/>
                <a:ea typeface="+mn-ea"/>
                <a:cs typeface="+mn-cs"/>
              </a:endParaRPr>
            </a:p>
          </p:txBody>
        </p:sp>
        <p:sp>
          <p:nvSpPr>
            <p:cNvPr id="84" name="Freeform 62"/>
            <p:cNvSpPr>
              <a:spLocks noEditPoints="1"/>
            </p:cNvSpPr>
            <p:nvPr/>
          </p:nvSpPr>
          <p:spPr bwMode="auto">
            <a:xfrm>
              <a:off x="6587734" y="812309"/>
              <a:ext cx="96846" cy="123812"/>
            </a:xfrm>
            <a:custGeom>
              <a:avLst/>
              <a:gdLst>
                <a:gd name="T0" fmla="*/ 127 w 188"/>
                <a:gd name="T1" fmla="*/ 113 h 239"/>
                <a:gd name="T2" fmla="*/ 127 w 188"/>
                <a:gd name="T3" fmla="*/ 108 h 239"/>
                <a:gd name="T4" fmla="*/ 146 w 188"/>
                <a:gd name="T5" fmla="*/ 103 h 239"/>
                <a:gd name="T6" fmla="*/ 164 w 188"/>
                <a:gd name="T7" fmla="*/ 89 h 239"/>
                <a:gd name="T8" fmla="*/ 174 w 188"/>
                <a:gd name="T9" fmla="*/ 75 h 239"/>
                <a:gd name="T10" fmla="*/ 179 w 188"/>
                <a:gd name="T11" fmla="*/ 52 h 239"/>
                <a:gd name="T12" fmla="*/ 169 w 188"/>
                <a:gd name="T13" fmla="*/ 28 h 239"/>
                <a:gd name="T14" fmla="*/ 155 w 188"/>
                <a:gd name="T15" fmla="*/ 10 h 239"/>
                <a:gd name="T16" fmla="*/ 132 w 188"/>
                <a:gd name="T17" fmla="*/ 0 h 239"/>
                <a:gd name="T18" fmla="*/ 104 w 188"/>
                <a:gd name="T19" fmla="*/ 0 h 239"/>
                <a:gd name="T20" fmla="*/ 0 w 188"/>
                <a:gd name="T21" fmla="*/ 0 h 239"/>
                <a:gd name="T22" fmla="*/ 0 w 188"/>
                <a:gd name="T23" fmla="*/ 10 h 239"/>
                <a:gd name="T24" fmla="*/ 29 w 188"/>
                <a:gd name="T25" fmla="*/ 19 h 239"/>
                <a:gd name="T26" fmla="*/ 29 w 188"/>
                <a:gd name="T27" fmla="*/ 216 h 239"/>
                <a:gd name="T28" fmla="*/ 0 w 188"/>
                <a:gd name="T29" fmla="*/ 225 h 239"/>
                <a:gd name="T30" fmla="*/ 0 w 188"/>
                <a:gd name="T31" fmla="*/ 239 h 239"/>
                <a:gd name="T32" fmla="*/ 104 w 188"/>
                <a:gd name="T33" fmla="*/ 239 h 239"/>
                <a:gd name="T34" fmla="*/ 108 w 188"/>
                <a:gd name="T35" fmla="*/ 239 h 239"/>
                <a:gd name="T36" fmla="*/ 136 w 188"/>
                <a:gd name="T37" fmla="*/ 235 h 239"/>
                <a:gd name="T38" fmla="*/ 164 w 188"/>
                <a:gd name="T39" fmla="*/ 221 h 239"/>
                <a:gd name="T40" fmla="*/ 179 w 188"/>
                <a:gd name="T41" fmla="*/ 202 h 239"/>
                <a:gd name="T42" fmla="*/ 188 w 188"/>
                <a:gd name="T43" fmla="*/ 174 h 239"/>
                <a:gd name="T44" fmla="*/ 183 w 188"/>
                <a:gd name="T45" fmla="*/ 146 h 239"/>
                <a:gd name="T46" fmla="*/ 169 w 188"/>
                <a:gd name="T47" fmla="*/ 132 h 239"/>
                <a:gd name="T48" fmla="*/ 150 w 188"/>
                <a:gd name="T49" fmla="*/ 117 h 239"/>
                <a:gd name="T50" fmla="*/ 127 w 188"/>
                <a:gd name="T51" fmla="*/ 113 h 239"/>
                <a:gd name="T52" fmla="*/ 75 w 188"/>
                <a:gd name="T53" fmla="*/ 14 h 239"/>
                <a:gd name="T54" fmla="*/ 75 w 188"/>
                <a:gd name="T55" fmla="*/ 14 h 239"/>
                <a:gd name="T56" fmla="*/ 89 w 188"/>
                <a:gd name="T57" fmla="*/ 14 h 239"/>
                <a:gd name="T58" fmla="*/ 104 w 188"/>
                <a:gd name="T59" fmla="*/ 19 h 239"/>
                <a:gd name="T60" fmla="*/ 122 w 188"/>
                <a:gd name="T61" fmla="*/ 33 h 239"/>
                <a:gd name="T62" fmla="*/ 127 w 188"/>
                <a:gd name="T63" fmla="*/ 42 h 239"/>
                <a:gd name="T64" fmla="*/ 127 w 188"/>
                <a:gd name="T65" fmla="*/ 61 h 239"/>
                <a:gd name="T66" fmla="*/ 122 w 188"/>
                <a:gd name="T67" fmla="*/ 89 h 239"/>
                <a:gd name="T68" fmla="*/ 113 w 188"/>
                <a:gd name="T69" fmla="*/ 99 h 239"/>
                <a:gd name="T70" fmla="*/ 104 w 188"/>
                <a:gd name="T71" fmla="*/ 103 h 239"/>
                <a:gd name="T72" fmla="*/ 94 w 188"/>
                <a:gd name="T73" fmla="*/ 108 h 239"/>
                <a:gd name="T74" fmla="*/ 75 w 188"/>
                <a:gd name="T75" fmla="*/ 108 h 239"/>
                <a:gd name="T76" fmla="*/ 75 w 188"/>
                <a:gd name="T77" fmla="*/ 14 h 239"/>
                <a:gd name="T78" fmla="*/ 104 w 188"/>
                <a:gd name="T79" fmla="*/ 221 h 239"/>
                <a:gd name="T80" fmla="*/ 104 w 188"/>
                <a:gd name="T81" fmla="*/ 221 h 239"/>
                <a:gd name="T82" fmla="*/ 85 w 188"/>
                <a:gd name="T83" fmla="*/ 216 h 239"/>
                <a:gd name="T84" fmla="*/ 75 w 188"/>
                <a:gd name="T85" fmla="*/ 207 h 239"/>
                <a:gd name="T86" fmla="*/ 75 w 188"/>
                <a:gd name="T87" fmla="*/ 117 h 239"/>
                <a:gd name="T88" fmla="*/ 94 w 188"/>
                <a:gd name="T89" fmla="*/ 117 h 239"/>
                <a:gd name="T90" fmla="*/ 104 w 188"/>
                <a:gd name="T91" fmla="*/ 117 h 239"/>
                <a:gd name="T92" fmla="*/ 118 w 188"/>
                <a:gd name="T93" fmla="*/ 127 h 239"/>
                <a:gd name="T94" fmla="*/ 132 w 188"/>
                <a:gd name="T95" fmla="*/ 136 h 239"/>
                <a:gd name="T96" fmla="*/ 136 w 188"/>
                <a:gd name="T97" fmla="*/ 155 h 239"/>
                <a:gd name="T98" fmla="*/ 136 w 188"/>
                <a:gd name="T99" fmla="*/ 174 h 239"/>
                <a:gd name="T100" fmla="*/ 136 w 188"/>
                <a:gd name="T101" fmla="*/ 193 h 239"/>
                <a:gd name="T102" fmla="*/ 132 w 188"/>
                <a:gd name="T103" fmla="*/ 207 h 239"/>
                <a:gd name="T104" fmla="*/ 118 w 188"/>
                <a:gd name="T105" fmla="*/ 216 h 239"/>
                <a:gd name="T106" fmla="*/ 104 w 188"/>
                <a:gd name="T107" fmla="*/ 221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8" h="239">
                  <a:moveTo>
                    <a:pt x="127" y="113"/>
                  </a:moveTo>
                  <a:lnTo>
                    <a:pt x="127" y="108"/>
                  </a:lnTo>
                  <a:lnTo>
                    <a:pt x="146" y="103"/>
                  </a:lnTo>
                  <a:lnTo>
                    <a:pt x="164" y="89"/>
                  </a:lnTo>
                  <a:lnTo>
                    <a:pt x="174" y="75"/>
                  </a:lnTo>
                  <a:lnTo>
                    <a:pt x="179" y="52"/>
                  </a:lnTo>
                  <a:lnTo>
                    <a:pt x="169" y="28"/>
                  </a:lnTo>
                  <a:lnTo>
                    <a:pt x="155" y="10"/>
                  </a:lnTo>
                  <a:lnTo>
                    <a:pt x="132" y="0"/>
                  </a:lnTo>
                  <a:lnTo>
                    <a:pt x="104" y="0"/>
                  </a:lnTo>
                  <a:lnTo>
                    <a:pt x="0" y="0"/>
                  </a:lnTo>
                  <a:lnTo>
                    <a:pt x="0" y="10"/>
                  </a:lnTo>
                  <a:lnTo>
                    <a:pt x="29" y="19"/>
                  </a:lnTo>
                  <a:lnTo>
                    <a:pt x="29" y="216"/>
                  </a:lnTo>
                  <a:lnTo>
                    <a:pt x="0" y="225"/>
                  </a:lnTo>
                  <a:lnTo>
                    <a:pt x="0" y="239"/>
                  </a:lnTo>
                  <a:lnTo>
                    <a:pt x="104" y="239"/>
                  </a:lnTo>
                  <a:lnTo>
                    <a:pt x="108" y="239"/>
                  </a:lnTo>
                  <a:lnTo>
                    <a:pt x="136" y="235"/>
                  </a:lnTo>
                  <a:lnTo>
                    <a:pt x="164" y="221"/>
                  </a:lnTo>
                  <a:lnTo>
                    <a:pt x="179" y="202"/>
                  </a:lnTo>
                  <a:lnTo>
                    <a:pt x="188" y="174"/>
                  </a:lnTo>
                  <a:lnTo>
                    <a:pt x="183" y="146"/>
                  </a:lnTo>
                  <a:lnTo>
                    <a:pt x="169" y="132"/>
                  </a:lnTo>
                  <a:lnTo>
                    <a:pt x="150" y="117"/>
                  </a:lnTo>
                  <a:lnTo>
                    <a:pt x="127" y="113"/>
                  </a:lnTo>
                  <a:close/>
                  <a:moveTo>
                    <a:pt x="75" y="14"/>
                  </a:moveTo>
                  <a:lnTo>
                    <a:pt x="75" y="14"/>
                  </a:lnTo>
                  <a:lnTo>
                    <a:pt x="89" y="14"/>
                  </a:lnTo>
                  <a:lnTo>
                    <a:pt x="104" y="19"/>
                  </a:lnTo>
                  <a:lnTo>
                    <a:pt x="122" y="33"/>
                  </a:lnTo>
                  <a:lnTo>
                    <a:pt x="127" y="42"/>
                  </a:lnTo>
                  <a:lnTo>
                    <a:pt x="127" y="61"/>
                  </a:lnTo>
                  <a:lnTo>
                    <a:pt x="122" y="89"/>
                  </a:lnTo>
                  <a:lnTo>
                    <a:pt x="113" y="99"/>
                  </a:lnTo>
                  <a:lnTo>
                    <a:pt x="104" y="103"/>
                  </a:lnTo>
                  <a:lnTo>
                    <a:pt x="94" y="108"/>
                  </a:lnTo>
                  <a:lnTo>
                    <a:pt x="75" y="108"/>
                  </a:lnTo>
                  <a:lnTo>
                    <a:pt x="75" y="14"/>
                  </a:lnTo>
                  <a:close/>
                  <a:moveTo>
                    <a:pt x="104" y="221"/>
                  </a:moveTo>
                  <a:lnTo>
                    <a:pt x="104" y="221"/>
                  </a:lnTo>
                  <a:lnTo>
                    <a:pt x="85" y="216"/>
                  </a:lnTo>
                  <a:lnTo>
                    <a:pt x="75" y="207"/>
                  </a:lnTo>
                  <a:lnTo>
                    <a:pt x="75" y="117"/>
                  </a:lnTo>
                  <a:lnTo>
                    <a:pt x="94" y="117"/>
                  </a:lnTo>
                  <a:lnTo>
                    <a:pt x="104" y="117"/>
                  </a:lnTo>
                  <a:lnTo>
                    <a:pt x="118" y="127"/>
                  </a:lnTo>
                  <a:lnTo>
                    <a:pt x="132" y="136"/>
                  </a:lnTo>
                  <a:lnTo>
                    <a:pt x="136" y="155"/>
                  </a:lnTo>
                  <a:lnTo>
                    <a:pt x="136" y="174"/>
                  </a:lnTo>
                  <a:lnTo>
                    <a:pt x="136" y="193"/>
                  </a:lnTo>
                  <a:lnTo>
                    <a:pt x="132" y="207"/>
                  </a:lnTo>
                  <a:lnTo>
                    <a:pt x="118" y="216"/>
                  </a:lnTo>
                  <a:lnTo>
                    <a:pt x="104" y="22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buFontTx/>
                <a:buNone/>
              </a:pPr>
              <a:endParaRPr lang="ru-RU" sz="1800" kern="1200" dirty="0">
                <a:solidFill>
                  <a:prstClr val="black"/>
                </a:solidFill>
                <a:latin typeface="Calibri"/>
                <a:ea typeface="+mn-ea"/>
                <a:cs typeface="+mn-cs"/>
              </a:endParaRPr>
            </a:p>
          </p:txBody>
        </p:sp>
        <p:sp>
          <p:nvSpPr>
            <p:cNvPr id="85" name="Freeform 63"/>
            <p:cNvSpPr>
              <a:spLocks/>
            </p:cNvSpPr>
            <p:nvPr/>
          </p:nvSpPr>
          <p:spPr bwMode="auto">
            <a:xfrm>
              <a:off x="6711607" y="812309"/>
              <a:ext cx="90089" cy="123812"/>
            </a:xfrm>
            <a:custGeom>
              <a:avLst/>
              <a:gdLst>
                <a:gd name="T0" fmla="*/ 145 w 173"/>
                <a:gd name="T1" fmla="*/ 216 h 239"/>
                <a:gd name="T2" fmla="*/ 70 w 173"/>
                <a:gd name="T3" fmla="*/ 216 h 239"/>
                <a:gd name="T4" fmla="*/ 70 w 173"/>
                <a:gd name="T5" fmla="*/ 117 h 239"/>
                <a:gd name="T6" fmla="*/ 112 w 173"/>
                <a:gd name="T7" fmla="*/ 117 h 239"/>
                <a:gd name="T8" fmla="*/ 121 w 173"/>
                <a:gd name="T9" fmla="*/ 150 h 239"/>
                <a:gd name="T10" fmla="*/ 136 w 173"/>
                <a:gd name="T11" fmla="*/ 150 h 239"/>
                <a:gd name="T12" fmla="*/ 131 w 173"/>
                <a:gd name="T13" fmla="*/ 108 h 239"/>
                <a:gd name="T14" fmla="*/ 136 w 173"/>
                <a:gd name="T15" fmla="*/ 71 h 239"/>
                <a:gd name="T16" fmla="*/ 121 w 173"/>
                <a:gd name="T17" fmla="*/ 71 h 239"/>
                <a:gd name="T18" fmla="*/ 112 w 173"/>
                <a:gd name="T19" fmla="*/ 103 h 239"/>
                <a:gd name="T20" fmla="*/ 70 w 173"/>
                <a:gd name="T21" fmla="*/ 103 h 239"/>
                <a:gd name="T22" fmla="*/ 70 w 173"/>
                <a:gd name="T23" fmla="*/ 24 h 239"/>
                <a:gd name="T24" fmla="*/ 140 w 173"/>
                <a:gd name="T25" fmla="*/ 24 h 239"/>
                <a:gd name="T26" fmla="*/ 150 w 173"/>
                <a:gd name="T27" fmla="*/ 61 h 239"/>
                <a:gd name="T28" fmla="*/ 164 w 173"/>
                <a:gd name="T29" fmla="*/ 61 h 239"/>
                <a:gd name="T30" fmla="*/ 159 w 173"/>
                <a:gd name="T31" fmla="*/ 0 h 239"/>
                <a:gd name="T32" fmla="*/ 145 w 173"/>
                <a:gd name="T33" fmla="*/ 0 h 239"/>
                <a:gd name="T34" fmla="*/ 0 w 173"/>
                <a:gd name="T35" fmla="*/ 0 h 239"/>
                <a:gd name="T36" fmla="*/ 0 w 173"/>
                <a:gd name="T37" fmla="*/ 10 h 239"/>
                <a:gd name="T38" fmla="*/ 23 w 173"/>
                <a:gd name="T39" fmla="*/ 19 h 239"/>
                <a:gd name="T40" fmla="*/ 23 w 173"/>
                <a:gd name="T41" fmla="*/ 216 h 239"/>
                <a:gd name="T42" fmla="*/ 0 w 173"/>
                <a:gd name="T43" fmla="*/ 225 h 239"/>
                <a:gd name="T44" fmla="*/ 0 w 173"/>
                <a:gd name="T45" fmla="*/ 239 h 239"/>
                <a:gd name="T46" fmla="*/ 164 w 173"/>
                <a:gd name="T47" fmla="*/ 239 h 239"/>
                <a:gd name="T48" fmla="*/ 173 w 173"/>
                <a:gd name="T49" fmla="*/ 169 h 239"/>
                <a:gd name="T50" fmla="*/ 159 w 173"/>
                <a:gd name="T51" fmla="*/ 169 h 239"/>
                <a:gd name="T52" fmla="*/ 145 w 173"/>
                <a:gd name="T53" fmla="*/ 216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3" h="239">
                  <a:moveTo>
                    <a:pt x="145" y="216"/>
                  </a:moveTo>
                  <a:lnTo>
                    <a:pt x="70" y="216"/>
                  </a:lnTo>
                  <a:lnTo>
                    <a:pt x="70" y="117"/>
                  </a:lnTo>
                  <a:lnTo>
                    <a:pt x="112" y="117"/>
                  </a:lnTo>
                  <a:lnTo>
                    <a:pt x="121" y="150"/>
                  </a:lnTo>
                  <a:lnTo>
                    <a:pt x="136" y="150"/>
                  </a:lnTo>
                  <a:lnTo>
                    <a:pt x="131" y="108"/>
                  </a:lnTo>
                  <a:lnTo>
                    <a:pt x="136" y="71"/>
                  </a:lnTo>
                  <a:lnTo>
                    <a:pt x="121" y="71"/>
                  </a:lnTo>
                  <a:lnTo>
                    <a:pt x="112" y="103"/>
                  </a:lnTo>
                  <a:lnTo>
                    <a:pt x="70" y="103"/>
                  </a:lnTo>
                  <a:lnTo>
                    <a:pt x="70" y="24"/>
                  </a:lnTo>
                  <a:lnTo>
                    <a:pt x="140" y="24"/>
                  </a:lnTo>
                  <a:lnTo>
                    <a:pt x="150" y="61"/>
                  </a:lnTo>
                  <a:lnTo>
                    <a:pt x="164" y="61"/>
                  </a:lnTo>
                  <a:lnTo>
                    <a:pt x="159" y="0"/>
                  </a:lnTo>
                  <a:lnTo>
                    <a:pt x="145" y="0"/>
                  </a:lnTo>
                  <a:lnTo>
                    <a:pt x="0" y="0"/>
                  </a:lnTo>
                  <a:lnTo>
                    <a:pt x="0" y="10"/>
                  </a:lnTo>
                  <a:lnTo>
                    <a:pt x="23" y="19"/>
                  </a:lnTo>
                  <a:lnTo>
                    <a:pt x="23" y="216"/>
                  </a:lnTo>
                  <a:lnTo>
                    <a:pt x="0" y="225"/>
                  </a:lnTo>
                  <a:lnTo>
                    <a:pt x="0" y="239"/>
                  </a:lnTo>
                  <a:lnTo>
                    <a:pt x="164" y="239"/>
                  </a:lnTo>
                  <a:lnTo>
                    <a:pt x="173" y="169"/>
                  </a:lnTo>
                  <a:lnTo>
                    <a:pt x="159" y="169"/>
                  </a:lnTo>
                  <a:lnTo>
                    <a:pt x="145" y="21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buFontTx/>
                <a:buNone/>
              </a:pPr>
              <a:endParaRPr lang="ru-RU" sz="1800" kern="1200" dirty="0">
                <a:solidFill>
                  <a:prstClr val="black"/>
                </a:solidFill>
                <a:latin typeface="Calibri"/>
                <a:ea typeface="+mn-ea"/>
                <a:cs typeface="+mn-cs"/>
              </a:endParaRPr>
            </a:p>
          </p:txBody>
        </p:sp>
        <p:sp>
          <p:nvSpPr>
            <p:cNvPr id="86" name="Freeform 64"/>
            <p:cNvSpPr>
              <a:spLocks/>
            </p:cNvSpPr>
            <p:nvPr/>
          </p:nvSpPr>
          <p:spPr bwMode="auto">
            <a:xfrm>
              <a:off x="6828722" y="812309"/>
              <a:ext cx="186933" cy="157579"/>
            </a:xfrm>
            <a:custGeom>
              <a:avLst/>
              <a:gdLst>
                <a:gd name="T0" fmla="*/ 328 w 365"/>
                <a:gd name="T1" fmla="*/ 19 h 305"/>
                <a:gd name="T2" fmla="*/ 361 w 365"/>
                <a:gd name="T3" fmla="*/ 10 h 305"/>
                <a:gd name="T4" fmla="*/ 361 w 365"/>
                <a:gd name="T5" fmla="*/ 0 h 305"/>
                <a:gd name="T6" fmla="*/ 248 w 365"/>
                <a:gd name="T7" fmla="*/ 0 h 305"/>
                <a:gd name="T8" fmla="*/ 248 w 365"/>
                <a:gd name="T9" fmla="*/ 10 h 305"/>
                <a:gd name="T10" fmla="*/ 276 w 365"/>
                <a:gd name="T11" fmla="*/ 19 h 305"/>
                <a:gd name="T12" fmla="*/ 276 w 365"/>
                <a:gd name="T13" fmla="*/ 216 h 305"/>
                <a:gd name="T14" fmla="*/ 201 w 365"/>
                <a:gd name="T15" fmla="*/ 216 h 305"/>
                <a:gd name="T16" fmla="*/ 201 w 365"/>
                <a:gd name="T17" fmla="*/ 19 h 305"/>
                <a:gd name="T18" fmla="*/ 234 w 365"/>
                <a:gd name="T19" fmla="*/ 10 h 305"/>
                <a:gd name="T20" fmla="*/ 234 w 365"/>
                <a:gd name="T21" fmla="*/ 0 h 305"/>
                <a:gd name="T22" fmla="*/ 121 w 365"/>
                <a:gd name="T23" fmla="*/ 0 h 305"/>
                <a:gd name="T24" fmla="*/ 121 w 365"/>
                <a:gd name="T25" fmla="*/ 10 h 305"/>
                <a:gd name="T26" fmla="*/ 154 w 365"/>
                <a:gd name="T27" fmla="*/ 19 h 305"/>
                <a:gd name="T28" fmla="*/ 154 w 365"/>
                <a:gd name="T29" fmla="*/ 216 h 305"/>
                <a:gd name="T30" fmla="*/ 75 w 365"/>
                <a:gd name="T31" fmla="*/ 216 h 305"/>
                <a:gd name="T32" fmla="*/ 75 w 365"/>
                <a:gd name="T33" fmla="*/ 19 h 305"/>
                <a:gd name="T34" fmla="*/ 107 w 365"/>
                <a:gd name="T35" fmla="*/ 10 h 305"/>
                <a:gd name="T36" fmla="*/ 107 w 365"/>
                <a:gd name="T37" fmla="*/ 0 h 305"/>
                <a:gd name="T38" fmla="*/ 0 w 365"/>
                <a:gd name="T39" fmla="*/ 0 h 305"/>
                <a:gd name="T40" fmla="*/ 0 w 365"/>
                <a:gd name="T41" fmla="*/ 10 h 305"/>
                <a:gd name="T42" fmla="*/ 28 w 365"/>
                <a:gd name="T43" fmla="*/ 19 h 305"/>
                <a:gd name="T44" fmla="*/ 28 w 365"/>
                <a:gd name="T45" fmla="*/ 216 h 305"/>
                <a:gd name="T46" fmla="*/ 0 w 365"/>
                <a:gd name="T47" fmla="*/ 221 h 305"/>
                <a:gd name="T48" fmla="*/ 0 w 365"/>
                <a:gd name="T49" fmla="*/ 235 h 305"/>
                <a:gd name="T50" fmla="*/ 337 w 365"/>
                <a:gd name="T51" fmla="*/ 235 h 305"/>
                <a:gd name="T52" fmla="*/ 337 w 365"/>
                <a:gd name="T53" fmla="*/ 305 h 305"/>
                <a:gd name="T54" fmla="*/ 347 w 365"/>
                <a:gd name="T55" fmla="*/ 305 h 305"/>
                <a:gd name="T56" fmla="*/ 365 w 365"/>
                <a:gd name="T57" fmla="*/ 216 h 305"/>
                <a:gd name="T58" fmla="*/ 328 w 365"/>
                <a:gd name="T59" fmla="*/ 216 h 305"/>
                <a:gd name="T60" fmla="*/ 328 w 365"/>
                <a:gd name="T61" fmla="*/ 1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65" h="305">
                  <a:moveTo>
                    <a:pt x="328" y="19"/>
                  </a:moveTo>
                  <a:lnTo>
                    <a:pt x="361" y="10"/>
                  </a:lnTo>
                  <a:lnTo>
                    <a:pt x="361" y="0"/>
                  </a:lnTo>
                  <a:lnTo>
                    <a:pt x="248" y="0"/>
                  </a:lnTo>
                  <a:lnTo>
                    <a:pt x="248" y="10"/>
                  </a:lnTo>
                  <a:lnTo>
                    <a:pt x="276" y="19"/>
                  </a:lnTo>
                  <a:lnTo>
                    <a:pt x="276" y="216"/>
                  </a:lnTo>
                  <a:lnTo>
                    <a:pt x="201" y="216"/>
                  </a:lnTo>
                  <a:lnTo>
                    <a:pt x="201" y="19"/>
                  </a:lnTo>
                  <a:lnTo>
                    <a:pt x="234" y="10"/>
                  </a:lnTo>
                  <a:lnTo>
                    <a:pt x="234" y="0"/>
                  </a:lnTo>
                  <a:lnTo>
                    <a:pt x="121" y="0"/>
                  </a:lnTo>
                  <a:lnTo>
                    <a:pt x="121" y="10"/>
                  </a:lnTo>
                  <a:lnTo>
                    <a:pt x="154" y="19"/>
                  </a:lnTo>
                  <a:lnTo>
                    <a:pt x="154" y="216"/>
                  </a:lnTo>
                  <a:lnTo>
                    <a:pt x="75" y="216"/>
                  </a:lnTo>
                  <a:lnTo>
                    <a:pt x="75" y="19"/>
                  </a:lnTo>
                  <a:lnTo>
                    <a:pt x="107" y="10"/>
                  </a:lnTo>
                  <a:lnTo>
                    <a:pt x="107" y="0"/>
                  </a:lnTo>
                  <a:lnTo>
                    <a:pt x="0" y="0"/>
                  </a:lnTo>
                  <a:lnTo>
                    <a:pt x="0" y="10"/>
                  </a:lnTo>
                  <a:lnTo>
                    <a:pt x="28" y="19"/>
                  </a:lnTo>
                  <a:lnTo>
                    <a:pt x="28" y="216"/>
                  </a:lnTo>
                  <a:lnTo>
                    <a:pt x="0" y="221"/>
                  </a:lnTo>
                  <a:lnTo>
                    <a:pt x="0" y="235"/>
                  </a:lnTo>
                  <a:lnTo>
                    <a:pt x="337" y="235"/>
                  </a:lnTo>
                  <a:lnTo>
                    <a:pt x="337" y="305"/>
                  </a:lnTo>
                  <a:lnTo>
                    <a:pt x="347" y="305"/>
                  </a:lnTo>
                  <a:lnTo>
                    <a:pt x="365" y="216"/>
                  </a:lnTo>
                  <a:lnTo>
                    <a:pt x="328" y="216"/>
                  </a:lnTo>
                  <a:lnTo>
                    <a:pt x="328" y="1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buFontTx/>
                <a:buNone/>
              </a:pPr>
              <a:endParaRPr lang="ru-RU" sz="1800" kern="1200" dirty="0">
                <a:solidFill>
                  <a:prstClr val="black"/>
                </a:solidFill>
                <a:latin typeface="Calibri"/>
                <a:ea typeface="+mn-ea"/>
                <a:cs typeface="+mn-cs"/>
              </a:endParaRPr>
            </a:p>
          </p:txBody>
        </p:sp>
        <p:sp>
          <p:nvSpPr>
            <p:cNvPr id="87" name="Freeform 65"/>
            <p:cNvSpPr>
              <a:spLocks/>
            </p:cNvSpPr>
            <p:nvPr/>
          </p:nvSpPr>
          <p:spPr bwMode="auto">
            <a:xfrm>
              <a:off x="7033673" y="812309"/>
              <a:ext cx="90089" cy="123812"/>
            </a:xfrm>
            <a:custGeom>
              <a:avLst/>
              <a:gdLst>
                <a:gd name="T0" fmla="*/ 178 w 178"/>
                <a:gd name="T1" fmla="*/ 169 h 239"/>
                <a:gd name="T2" fmla="*/ 164 w 178"/>
                <a:gd name="T3" fmla="*/ 169 h 239"/>
                <a:gd name="T4" fmla="*/ 145 w 178"/>
                <a:gd name="T5" fmla="*/ 216 h 239"/>
                <a:gd name="T6" fmla="*/ 75 w 178"/>
                <a:gd name="T7" fmla="*/ 216 h 239"/>
                <a:gd name="T8" fmla="*/ 75 w 178"/>
                <a:gd name="T9" fmla="*/ 117 h 239"/>
                <a:gd name="T10" fmla="*/ 117 w 178"/>
                <a:gd name="T11" fmla="*/ 117 h 239"/>
                <a:gd name="T12" fmla="*/ 127 w 178"/>
                <a:gd name="T13" fmla="*/ 150 h 239"/>
                <a:gd name="T14" fmla="*/ 136 w 178"/>
                <a:gd name="T15" fmla="*/ 150 h 239"/>
                <a:gd name="T16" fmla="*/ 136 w 178"/>
                <a:gd name="T17" fmla="*/ 132 h 239"/>
                <a:gd name="T18" fmla="*/ 136 w 178"/>
                <a:gd name="T19" fmla="*/ 108 h 239"/>
                <a:gd name="T20" fmla="*/ 136 w 178"/>
                <a:gd name="T21" fmla="*/ 89 h 239"/>
                <a:gd name="T22" fmla="*/ 136 w 178"/>
                <a:gd name="T23" fmla="*/ 71 h 239"/>
                <a:gd name="T24" fmla="*/ 127 w 178"/>
                <a:gd name="T25" fmla="*/ 71 h 239"/>
                <a:gd name="T26" fmla="*/ 117 w 178"/>
                <a:gd name="T27" fmla="*/ 103 h 239"/>
                <a:gd name="T28" fmla="*/ 75 w 178"/>
                <a:gd name="T29" fmla="*/ 103 h 239"/>
                <a:gd name="T30" fmla="*/ 75 w 178"/>
                <a:gd name="T31" fmla="*/ 24 h 239"/>
                <a:gd name="T32" fmla="*/ 145 w 178"/>
                <a:gd name="T33" fmla="*/ 24 h 239"/>
                <a:gd name="T34" fmla="*/ 155 w 178"/>
                <a:gd name="T35" fmla="*/ 61 h 239"/>
                <a:gd name="T36" fmla="*/ 164 w 178"/>
                <a:gd name="T37" fmla="*/ 61 h 239"/>
                <a:gd name="T38" fmla="*/ 164 w 178"/>
                <a:gd name="T39" fmla="*/ 0 h 239"/>
                <a:gd name="T40" fmla="*/ 0 w 178"/>
                <a:gd name="T41" fmla="*/ 0 h 239"/>
                <a:gd name="T42" fmla="*/ 0 w 178"/>
                <a:gd name="T43" fmla="*/ 10 h 239"/>
                <a:gd name="T44" fmla="*/ 28 w 178"/>
                <a:gd name="T45" fmla="*/ 19 h 239"/>
                <a:gd name="T46" fmla="*/ 28 w 178"/>
                <a:gd name="T47" fmla="*/ 216 h 239"/>
                <a:gd name="T48" fmla="*/ 0 w 178"/>
                <a:gd name="T49" fmla="*/ 225 h 239"/>
                <a:gd name="T50" fmla="*/ 0 w 178"/>
                <a:gd name="T51" fmla="*/ 239 h 239"/>
                <a:gd name="T52" fmla="*/ 169 w 178"/>
                <a:gd name="T53" fmla="*/ 239 h 239"/>
                <a:gd name="T54" fmla="*/ 178 w 178"/>
                <a:gd name="T55" fmla="*/ 169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8" h="239">
                  <a:moveTo>
                    <a:pt x="178" y="169"/>
                  </a:moveTo>
                  <a:lnTo>
                    <a:pt x="164" y="169"/>
                  </a:lnTo>
                  <a:lnTo>
                    <a:pt x="145" y="216"/>
                  </a:lnTo>
                  <a:lnTo>
                    <a:pt x="75" y="216"/>
                  </a:lnTo>
                  <a:lnTo>
                    <a:pt x="75" y="117"/>
                  </a:lnTo>
                  <a:lnTo>
                    <a:pt x="117" y="117"/>
                  </a:lnTo>
                  <a:lnTo>
                    <a:pt x="127" y="150"/>
                  </a:lnTo>
                  <a:lnTo>
                    <a:pt x="136" y="150"/>
                  </a:lnTo>
                  <a:lnTo>
                    <a:pt x="136" y="132"/>
                  </a:lnTo>
                  <a:lnTo>
                    <a:pt x="136" y="108"/>
                  </a:lnTo>
                  <a:lnTo>
                    <a:pt x="136" y="89"/>
                  </a:lnTo>
                  <a:lnTo>
                    <a:pt x="136" y="71"/>
                  </a:lnTo>
                  <a:lnTo>
                    <a:pt x="127" y="71"/>
                  </a:lnTo>
                  <a:lnTo>
                    <a:pt x="117" y="103"/>
                  </a:lnTo>
                  <a:lnTo>
                    <a:pt x="75" y="103"/>
                  </a:lnTo>
                  <a:lnTo>
                    <a:pt x="75" y="24"/>
                  </a:lnTo>
                  <a:lnTo>
                    <a:pt x="145" y="24"/>
                  </a:lnTo>
                  <a:lnTo>
                    <a:pt x="155" y="61"/>
                  </a:lnTo>
                  <a:lnTo>
                    <a:pt x="164" y="61"/>
                  </a:lnTo>
                  <a:lnTo>
                    <a:pt x="164" y="0"/>
                  </a:lnTo>
                  <a:lnTo>
                    <a:pt x="0" y="0"/>
                  </a:lnTo>
                  <a:lnTo>
                    <a:pt x="0" y="10"/>
                  </a:lnTo>
                  <a:lnTo>
                    <a:pt x="28" y="19"/>
                  </a:lnTo>
                  <a:lnTo>
                    <a:pt x="28" y="216"/>
                  </a:lnTo>
                  <a:lnTo>
                    <a:pt x="0" y="225"/>
                  </a:lnTo>
                  <a:lnTo>
                    <a:pt x="0" y="239"/>
                  </a:lnTo>
                  <a:lnTo>
                    <a:pt x="169" y="239"/>
                  </a:lnTo>
                  <a:lnTo>
                    <a:pt x="178" y="16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buFontTx/>
                <a:buNone/>
              </a:pPr>
              <a:endParaRPr lang="ru-RU" sz="1800" kern="1200" dirty="0">
                <a:solidFill>
                  <a:prstClr val="black"/>
                </a:solidFill>
                <a:latin typeface="Calibri"/>
                <a:ea typeface="+mn-ea"/>
                <a:cs typeface="+mn-cs"/>
              </a:endParaRPr>
            </a:p>
          </p:txBody>
        </p:sp>
        <p:sp>
          <p:nvSpPr>
            <p:cNvPr id="88" name="Freeform 66"/>
            <p:cNvSpPr>
              <a:spLocks/>
            </p:cNvSpPr>
            <p:nvPr/>
          </p:nvSpPr>
          <p:spPr bwMode="auto">
            <a:xfrm>
              <a:off x="7148536" y="812309"/>
              <a:ext cx="130630" cy="123812"/>
            </a:xfrm>
            <a:custGeom>
              <a:avLst/>
              <a:gdLst>
                <a:gd name="T0" fmla="*/ 141 w 253"/>
                <a:gd name="T1" fmla="*/ 10 h 239"/>
                <a:gd name="T2" fmla="*/ 174 w 253"/>
                <a:gd name="T3" fmla="*/ 19 h 239"/>
                <a:gd name="T4" fmla="*/ 174 w 253"/>
                <a:gd name="T5" fmla="*/ 103 h 239"/>
                <a:gd name="T6" fmla="*/ 75 w 253"/>
                <a:gd name="T7" fmla="*/ 103 h 239"/>
                <a:gd name="T8" fmla="*/ 75 w 253"/>
                <a:gd name="T9" fmla="*/ 19 h 239"/>
                <a:gd name="T10" fmla="*/ 113 w 253"/>
                <a:gd name="T11" fmla="*/ 10 h 239"/>
                <a:gd name="T12" fmla="*/ 113 w 253"/>
                <a:gd name="T13" fmla="*/ 0 h 239"/>
                <a:gd name="T14" fmla="*/ 0 w 253"/>
                <a:gd name="T15" fmla="*/ 0 h 239"/>
                <a:gd name="T16" fmla="*/ 0 w 253"/>
                <a:gd name="T17" fmla="*/ 10 h 239"/>
                <a:gd name="T18" fmla="*/ 28 w 253"/>
                <a:gd name="T19" fmla="*/ 19 h 239"/>
                <a:gd name="T20" fmla="*/ 28 w 253"/>
                <a:gd name="T21" fmla="*/ 216 h 239"/>
                <a:gd name="T22" fmla="*/ 0 w 253"/>
                <a:gd name="T23" fmla="*/ 225 h 239"/>
                <a:gd name="T24" fmla="*/ 0 w 253"/>
                <a:gd name="T25" fmla="*/ 239 h 239"/>
                <a:gd name="T26" fmla="*/ 113 w 253"/>
                <a:gd name="T27" fmla="*/ 239 h 239"/>
                <a:gd name="T28" fmla="*/ 113 w 253"/>
                <a:gd name="T29" fmla="*/ 225 h 239"/>
                <a:gd name="T30" fmla="*/ 75 w 253"/>
                <a:gd name="T31" fmla="*/ 216 h 239"/>
                <a:gd name="T32" fmla="*/ 75 w 253"/>
                <a:gd name="T33" fmla="*/ 122 h 239"/>
                <a:gd name="T34" fmla="*/ 174 w 253"/>
                <a:gd name="T35" fmla="*/ 122 h 239"/>
                <a:gd name="T36" fmla="*/ 174 w 253"/>
                <a:gd name="T37" fmla="*/ 216 h 239"/>
                <a:gd name="T38" fmla="*/ 141 w 253"/>
                <a:gd name="T39" fmla="*/ 225 h 239"/>
                <a:gd name="T40" fmla="*/ 141 w 253"/>
                <a:gd name="T41" fmla="*/ 239 h 239"/>
                <a:gd name="T42" fmla="*/ 253 w 253"/>
                <a:gd name="T43" fmla="*/ 239 h 239"/>
                <a:gd name="T44" fmla="*/ 253 w 253"/>
                <a:gd name="T45" fmla="*/ 225 h 239"/>
                <a:gd name="T46" fmla="*/ 221 w 253"/>
                <a:gd name="T47" fmla="*/ 216 h 239"/>
                <a:gd name="T48" fmla="*/ 221 w 253"/>
                <a:gd name="T49" fmla="*/ 19 h 239"/>
                <a:gd name="T50" fmla="*/ 253 w 253"/>
                <a:gd name="T51" fmla="*/ 10 h 239"/>
                <a:gd name="T52" fmla="*/ 253 w 253"/>
                <a:gd name="T53" fmla="*/ 0 h 239"/>
                <a:gd name="T54" fmla="*/ 141 w 253"/>
                <a:gd name="T55" fmla="*/ 0 h 239"/>
                <a:gd name="T56" fmla="*/ 141 w 253"/>
                <a:gd name="T57" fmla="*/ 1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3" h="239">
                  <a:moveTo>
                    <a:pt x="141" y="10"/>
                  </a:moveTo>
                  <a:lnTo>
                    <a:pt x="174" y="19"/>
                  </a:lnTo>
                  <a:lnTo>
                    <a:pt x="174" y="103"/>
                  </a:lnTo>
                  <a:lnTo>
                    <a:pt x="75" y="103"/>
                  </a:lnTo>
                  <a:lnTo>
                    <a:pt x="75" y="19"/>
                  </a:lnTo>
                  <a:lnTo>
                    <a:pt x="113" y="10"/>
                  </a:lnTo>
                  <a:lnTo>
                    <a:pt x="113" y="0"/>
                  </a:lnTo>
                  <a:lnTo>
                    <a:pt x="0" y="0"/>
                  </a:lnTo>
                  <a:lnTo>
                    <a:pt x="0" y="10"/>
                  </a:lnTo>
                  <a:lnTo>
                    <a:pt x="28" y="19"/>
                  </a:lnTo>
                  <a:lnTo>
                    <a:pt x="28" y="216"/>
                  </a:lnTo>
                  <a:lnTo>
                    <a:pt x="0" y="225"/>
                  </a:lnTo>
                  <a:lnTo>
                    <a:pt x="0" y="239"/>
                  </a:lnTo>
                  <a:lnTo>
                    <a:pt x="113" y="239"/>
                  </a:lnTo>
                  <a:lnTo>
                    <a:pt x="113" y="225"/>
                  </a:lnTo>
                  <a:lnTo>
                    <a:pt x="75" y="216"/>
                  </a:lnTo>
                  <a:lnTo>
                    <a:pt x="75" y="122"/>
                  </a:lnTo>
                  <a:lnTo>
                    <a:pt x="174" y="122"/>
                  </a:lnTo>
                  <a:lnTo>
                    <a:pt x="174" y="216"/>
                  </a:lnTo>
                  <a:lnTo>
                    <a:pt x="141" y="225"/>
                  </a:lnTo>
                  <a:lnTo>
                    <a:pt x="141" y="239"/>
                  </a:lnTo>
                  <a:lnTo>
                    <a:pt x="253" y="239"/>
                  </a:lnTo>
                  <a:lnTo>
                    <a:pt x="253" y="225"/>
                  </a:lnTo>
                  <a:lnTo>
                    <a:pt x="221" y="216"/>
                  </a:lnTo>
                  <a:lnTo>
                    <a:pt x="221" y="19"/>
                  </a:lnTo>
                  <a:lnTo>
                    <a:pt x="253" y="10"/>
                  </a:lnTo>
                  <a:lnTo>
                    <a:pt x="253" y="0"/>
                  </a:lnTo>
                  <a:lnTo>
                    <a:pt x="141" y="0"/>
                  </a:lnTo>
                  <a:lnTo>
                    <a:pt x="141" y="1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buFontTx/>
                <a:buNone/>
              </a:pPr>
              <a:endParaRPr lang="ru-RU" sz="1800" kern="1200" dirty="0">
                <a:solidFill>
                  <a:prstClr val="black"/>
                </a:solidFill>
                <a:latin typeface="Calibri"/>
                <a:ea typeface="+mn-ea"/>
                <a:cs typeface="+mn-cs"/>
              </a:endParaRPr>
            </a:p>
          </p:txBody>
        </p:sp>
        <p:sp>
          <p:nvSpPr>
            <p:cNvPr id="89" name="Freeform 67"/>
            <p:cNvSpPr>
              <a:spLocks/>
            </p:cNvSpPr>
            <p:nvPr/>
          </p:nvSpPr>
          <p:spPr bwMode="auto">
            <a:xfrm>
              <a:off x="7301687" y="812309"/>
              <a:ext cx="130630" cy="123812"/>
            </a:xfrm>
            <a:custGeom>
              <a:avLst/>
              <a:gdLst>
                <a:gd name="T0" fmla="*/ 140 w 253"/>
                <a:gd name="T1" fmla="*/ 10 h 239"/>
                <a:gd name="T2" fmla="*/ 173 w 253"/>
                <a:gd name="T3" fmla="*/ 19 h 239"/>
                <a:gd name="T4" fmla="*/ 173 w 253"/>
                <a:gd name="T5" fmla="*/ 24 h 239"/>
                <a:gd name="T6" fmla="*/ 75 w 253"/>
                <a:gd name="T7" fmla="*/ 183 h 239"/>
                <a:gd name="T8" fmla="*/ 75 w 253"/>
                <a:gd name="T9" fmla="*/ 19 h 239"/>
                <a:gd name="T10" fmla="*/ 112 w 253"/>
                <a:gd name="T11" fmla="*/ 10 h 239"/>
                <a:gd name="T12" fmla="*/ 112 w 253"/>
                <a:gd name="T13" fmla="*/ 0 h 239"/>
                <a:gd name="T14" fmla="*/ 0 w 253"/>
                <a:gd name="T15" fmla="*/ 0 h 239"/>
                <a:gd name="T16" fmla="*/ 0 w 253"/>
                <a:gd name="T17" fmla="*/ 10 h 239"/>
                <a:gd name="T18" fmla="*/ 28 w 253"/>
                <a:gd name="T19" fmla="*/ 19 h 239"/>
                <a:gd name="T20" fmla="*/ 28 w 253"/>
                <a:gd name="T21" fmla="*/ 216 h 239"/>
                <a:gd name="T22" fmla="*/ 0 w 253"/>
                <a:gd name="T23" fmla="*/ 225 h 239"/>
                <a:gd name="T24" fmla="*/ 0 w 253"/>
                <a:gd name="T25" fmla="*/ 239 h 239"/>
                <a:gd name="T26" fmla="*/ 112 w 253"/>
                <a:gd name="T27" fmla="*/ 239 h 239"/>
                <a:gd name="T28" fmla="*/ 112 w 253"/>
                <a:gd name="T29" fmla="*/ 225 h 239"/>
                <a:gd name="T30" fmla="*/ 75 w 253"/>
                <a:gd name="T31" fmla="*/ 216 h 239"/>
                <a:gd name="T32" fmla="*/ 75 w 253"/>
                <a:gd name="T33" fmla="*/ 216 h 239"/>
                <a:gd name="T34" fmla="*/ 173 w 253"/>
                <a:gd name="T35" fmla="*/ 52 h 239"/>
                <a:gd name="T36" fmla="*/ 173 w 253"/>
                <a:gd name="T37" fmla="*/ 216 h 239"/>
                <a:gd name="T38" fmla="*/ 140 w 253"/>
                <a:gd name="T39" fmla="*/ 225 h 239"/>
                <a:gd name="T40" fmla="*/ 140 w 253"/>
                <a:gd name="T41" fmla="*/ 239 h 239"/>
                <a:gd name="T42" fmla="*/ 253 w 253"/>
                <a:gd name="T43" fmla="*/ 239 h 239"/>
                <a:gd name="T44" fmla="*/ 253 w 253"/>
                <a:gd name="T45" fmla="*/ 225 h 239"/>
                <a:gd name="T46" fmla="*/ 220 w 253"/>
                <a:gd name="T47" fmla="*/ 216 h 239"/>
                <a:gd name="T48" fmla="*/ 220 w 253"/>
                <a:gd name="T49" fmla="*/ 19 h 239"/>
                <a:gd name="T50" fmla="*/ 253 w 253"/>
                <a:gd name="T51" fmla="*/ 10 h 239"/>
                <a:gd name="T52" fmla="*/ 253 w 253"/>
                <a:gd name="T53" fmla="*/ 0 h 239"/>
                <a:gd name="T54" fmla="*/ 140 w 253"/>
                <a:gd name="T55" fmla="*/ 0 h 239"/>
                <a:gd name="T56" fmla="*/ 140 w 253"/>
                <a:gd name="T57" fmla="*/ 1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3" h="239">
                  <a:moveTo>
                    <a:pt x="140" y="10"/>
                  </a:moveTo>
                  <a:lnTo>
                    <a:pt x="173" y="19"/>
                  </a:lnTo>
                  <a:lnTo>
                    <a:pt x="173" y="24"/>
                  </a:lnTo>
                  <a:lnTo>
                    <a:pt x="75" y="183"/>
                  </a:lnTo>
                  <a:lnTo>
                    <a:pt x="75" y="19"/>
                  </a:lnTo>
                  <a:lnTo>
                    <a:pt x="112" y="10"/>
                  </a:lnTo>
                  <a:lnTo>
                    <a:pt x="112" y="0"/>
                  </a:lnTo>
                  <a:lnTo>
                    <a:pt x="0" y="0"/>
                  </a:lnTo>
                  <a:lnTo>
                    <a:pt x="0" y="10"/>
                  </a:lnTo>
                  <a:lnTo>
                    <a:pt x="28" y="19"/>
                  </a:lnTo>
                  <a:lnTo>
                    <a:pt x="28" y="216"/>
                  </a:lnTo>
                  <a:lnTo>
                    <a:pt x="0" y="225"/>
                  </a:lnTo>
                  <a:lnTo>
                    <a:pt x="0" y="239"/>
                  </a:lnTo>
                  <a:lnTo>
                    <a:pt x="112" y="239"/>
                  </a:lnTo>
                  <a:lnTo>
                    <a:pt x="112" y="225"/>
                  </a:lnTo>
                  <a:lnTo>
                    <a:pt x="75" y="216"/>
                  </a:lnTo>
                  <a:lnTo>
                    <a:pt x="75" y="216"/>
                  </a:lnTo>
                  <a:lnTo>
                    <a:pt x="173" y="52"/>
                  </a:lnTo>
                  <a:lnTo>
                    <a:pt x="173" y="216"/>
                  </a:lnTo>
                  <a:lnTo>
                    <a:pt x="140" y="225"/>
                  </a:lnTo>
                  <a:lnTo>
                    <a:pt x="140" y="239"/>
                  </a:lnTo>
                  <a:lnTo>
                    <a:pt x="253" y="239"/>
                  </a:lnTo>
                  <a:lnTo>
                    <a:pt x="253" y="225"/>
                  </a:lnTo>
                  <a:lnTo>
                    <a:pt x="220" y="216"/>
                  </a:lnTo>
                  <a:lnTo>
                    <a:pt x="220" y="19"/>
                  </a:lnTo>
                  <a:lnTo>
                    <a:pt x="253" y="10"/>
                  </a:lnTo>
                  <a:lnTo>
                    <a:pt x="253" y="0"/>
                  </a:lnTo>
                  <a:lnTo>
                    <a:pt x="140" y="0"/>
                  </a:lnTo>
                  <a:lnTo>
                    <a:pt x="140" y="1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buFontTx/>
                <a:buNone/>
              </a:pPr>
              <a:endParaRPr lang="ru-RU" sz="1800" kern="1200" dirty="0">
                <a:solidFill>
                  <a:prstClr val="black"/>
                </a:solidFill>
                <a:latin typeface="Calibri"/>
                <a:ea typeface="+mn-ea"/>
                <a:cs typeface="+mn-cs"/>
              </a:endParaRPr>
            </a:p>
          </p:txBody>
        </p:sp>
        <p:sp>
          <p:nvSpPr>
            <p:cNvPr id="90" name="Freeform 68"/>
            <p:cNvSpPr>
              <a:spLocks/>
            </p:cNvSpPr>
            <p:nvPr/>
          </p:nvSpPr>
          <p:spPr bwMode="auto">
            <a:xfrm>
              <a:off x="7450333" y="812309"/>
              <a:ext cx="94593" cy="123812"/>
            </a:xfrm>
            <a:custGeom>
              <a:avLst/>
              <a:gdLst>
                <a:gd name="T0" fmla="*/ 169 w 183"/>
                <a:gd name="T1" fmla="*/ 169 h 239"/>
                <a:gd name="T2" fmla="*/ 150 w 183"/>
                <a:gd name="T3" fmla="*/ 216 h 239"/>
                <a:gd name="T4" fmla="*/ 80 w 183"/>
                <a:gd name="T5" fmla="*/ 216 h 239"/>
                <a:gd name="T6" fmla="*/ 80 w 183"/>
                <a:gd name="T7" fmla="*/ 117 h 239"/>
                <a:gd name="T8" fmla="*/ 122 w 183"/>
                <a:gd name="T9" fmla="*/ 117 h 239"/>
                <a:gd name="T10" fmla="*/ 132 w 183"/>
                <a:gd name="T11" fmla="*/ 150 h 239"/>
                <a:gd name="T12" fmla="*/ 141 w 183"/>
                <a:gd name="T13" fmla="*/ 150 h 239"/>
                <a:gd name="T14" fmla="*/ 141 w 183"/>
                <a:gd name="T15" fmla="*/ 108 h 239"/>
                <a:gd name="T16" fmla="*/ 141 w 183"/>
                <a:gd name="T17" fmla="*/ 71 h 239"/>
                <a:gd name="T18" fmla="*/ 132 w 183"/>
                <a:gd name="T19" fmla="*/ 71 h 239"/>
                <a:gd name="T20" fmla="*/ 122 w 183"/>
                <a:gd name="T21" fmla="*/ 103 h 239"/>
                <a:gd name="T22" fmla="*/ 80 w 183"/>
                <a:gd name="T23" fmla="*/ 103 h 239"/>
                <a:gd name="T24" fmla="*/ 80 w 183"/>
                <a:gd name="T25" fmla="*/ 24 h 239"/>
                <a:gd name="T26" fmla="*/ 146 w 183"/>
                <a:gd name="T27" fmla="*/ 24 h 239"/>
                <a:gd name="T28" fmla="*/ 160 w 183"/>
                <a:gd name="T29" fmla="*/ 61 h 239"/>
                <a:gd name="T30" fmla="*/ 169 w 183"/>
                <a:gd name="T31" fmla="*/ 61 h 239"/>
                <a:gd name="T32" fmla="*/ 169 w 183"/>
                <a:gd name="T33" fmla="*/ 0 h 239"/>
                <a:gd name="T34" fmla="*/ 0 w 183"/>
                <a:gd name="T35" fmla="*/ 0 h 239"/>
                <a:gd name="T36" fmla="*/ 0 w 183"/>
                <a:gd name="T37" fmla="*/ 10 h 239"/>
                <a:gd name="T38" fmla="*/ 33 w 183"/>
                <a:gd name="T39" fmla="*/ 19 h 239"/>
                <a:gd name="T40" fmla="*/ 33 w 183"/>
                <a:gd name="T41" fmla="*/ 216 h 239"/>
                <a:gd name="T42" fmla="*/ 0 w 183"/>
                <a:gd name="T43" fmla="*/ 225 h 239"/>
                <a:gd name="T44" fmla="*/ 0 w 183"/>
                <a:gd name="T45" fmla="*/ 239 h 239"/>
                <a:gd name="T46" fmla="*/ 174 w 183"/>
                <a:gd name="T47" fmla="*/ 239 h 239"/>
                <a:gd name="T48" fmla="*/ 183 w 183"/>
                <a:gd name="T49" fmla="*/ 169 h 239"/>
                <a:gd name="T50" fmla="*/ 169 w 183"/>
                <a:gd name="T51" fmla="*/ 169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3" h="239">
                  <a:moveTo>
                    <a:pt x="169" y="169"/>
                  </a:moveTo>
                  <a:lnTo>
                    <a:pt x="150" y="216"/>
                  </a:lnTo>
                  <a:lnTo>
                    <a:pt x="80" y="216"/>
                  </a:lnTo>
                  <a:lnTo>
                    <a:pt x="80" y="117"/>
                  </a:lnTo>
                  <a:lnTo>
                    <a:pt x="122" y="117"/>
                  </a:lnTo>
                  <a:lnTo>
                    <a:pt x="132" y="150"/>
                  </a:lnTo>
                  <a:lnTo>
                    <a:pt x="141" y="150"/>
                  </a:lnTo>
                  <a:lnTo>
                    <a:pt x="141" y="108"/>
                  </a:lnTo>
                  <a:lnTo>
                    <a:pt x="141" y="71"/>
                  </a:lnTo>
                  <a:lnTo>
                    <a:pt x="132" y="71"/>
                  </a:lnTo>
                  <a:lnTo>
                    <a:pt x="122" y="103"/>
                  </a:lnTo>
                  <a:lnTo>
                    <a:pt x="80" y="103"/>
                  </a:lnTo>
                  <a:lnTo>
                    <a:pt x="80" y="24"/>
                  </a:lnTo>
                  <a:lnTo>
                    <a:pt x="146" y="24"/>
                  </a:lnTo>
                  <a:lnTo>
                    <a:pt x="160" y="61"/>
                  </a:lnTo>
                  <a:lnTo>
                    <a:pt x="169" y="61"/>
                  </a:lnTo>
                  <a:lnTo>
                    <a:pt x="169" y="0"/>
                  </a:lnTo>
                  <a:lnTo>
                    <a:pt x="0" y="0"/>
                  </a:lnTo>
                  <a:lnTo>
                    <a:pt x="0" y="10"/>
                  </a:lnTo>
                  <a:lnTo>
                    <a:pt x="33" y="19"/>
                  </a:lnTo>
                  <a:lnTo>
                    <a:pt x="33" y="216"/>
                  </a:lnTo>
                  <a:lnTo>
                    <a:pt x="0" y="225"/>
                  </a:lnTo>
                  <a:lnTo>
                    <a:pt x="0" y="239"/>
                  </a:lnTo>
                  <a:lnTo>
                    <a:pt x="174" y="239"/>
                  </a:lnTo>
                  <a:lnTo>
                    <a:pt x="183" y="169"/>
                  </a:lnTo>
                  <a:lnTo>
                    <a:pt x="169" y="16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buFontTx/>
                <a:buNone/>
              </a:pPr>
              <a:endParaRPr lang="ru-RU" sz="1800" kern="1200" dirty="0">
                <a:solidFill>
                  <a:prstClr val="black"/>
                </a:solidFill>
                <a:latin typeface="Calibri"/>
                <a:ea typeface="+mn-ea"/>
                <a:cs typeface="+mn-cs"/>
              </a:endParaRPr>
            </a:p>
          </p:txBody>
        </p:sp>
        <p:sp>
          <p:nvSpPr>
            <p:cNvPr id="91" name="Freeform 69"/>
            <p:cNvSpPr>
              <a:spLocks noEditPoints="1"/>
            </p:cNvSpPr>
            <p:nvPr/>
          </p:nvSpPr>
          <p:spPr bwMode="auto">
            <a:xfrm>
              <a:off x="6671066" y="443121"/>
              <a:ext cx="238735" cy="308406"/>
            </a:xfrm>
            <a:custGeom>
              <a:avLst/>
              <a:gdLst>
                <a:gd name="T0" fmla="*/ 230 w 464"/>
                <a:gd name="T1" fmla="*/ 595 h 595"/>
                <a:gd name="T2" fmla="*/ 431 w 464"/>
                <a:gd name="T3" fmla="*/ 511 h 595"/>
                <a:gd name="T4" fmla="*/ 464 w 464"/>
                <a:gd name="T5" fmla="*/ 65 h 595"/>
                <a:gd name="T6" fmla="*/ 230 w 464"/>
                <a:gd name="T7" fmla="*/ 0 h 595"/>
                <a:gd name="T8" fmla="*/ 117 w 464"/>
                <a:gd name="T9" fmla="*/ 32 h 595"/>
                <a:gd name="T10" fmla="*/ 0 w 464"/>
                <a:gd name="T11" fmla="*/ 65 h 595"/>
                <a:gd name="T12" fmla="*/ 28 w 464"/>
                <a:gd name="T13" fmla="*/ 511 h 595"/>
                <a:gd name="T14" fmla="*/ 117 w 464"/>
                <a:gd name="T15" fmla="*/ 548 h 595"/>
                <a:gd name="T16" fmla="*/ 230 w 464"/>
                <a:gd name="T17" fmla="*/ 595 h 595"/>
                <a:gd name="T18" fmla="*/ 117 w 464"/>
                <a:gd name="T19" fmla="*/ 61 h 595"/>
                <a:gd name="T20" fmla="*/ 117 w 464"/>
                <a:gd name="T21" fmla="*/ 61 h 595"/>
                <a:gd name="T22" fmla="*/ 164 w 464"/>
                <a:gd name="T23" fmla="*/ 46 h 595"/>
                <a:gd name="T24" fmla="*/ 117 w 464"/>
                <a:gd name="T25" fmla="*/ 126 h 595"/>
                <a:gd name="T26" fmla="*/ 75 w 464"/>
                <a:gd name="T27" fmla="*/ 201 h 595"/>
                <a:gd name="T28" fmla="*/ 75 w 464"/>
                <a:gd name="T29" fmla="*/ 145 h 595"/>
                <a:gd name="T30" fmla="*/ 70 w 464"/>
                <a:gd name="T31" fmla="*/ 75 h 595"/>
                <a:gd name="T32" fmla="*/ 117 w 464"/>
                <a:gd name="T33" fmla="*/ 61 h 595"/>
                <a:gd name="T34" fmla="*/ 56 w 464"/>
                <a:gd name="T35" fmla="*/ 492 h 595"/>
                <a:gd name="T36" fmla="*/ 56 w 464"/>
                <a:gd name="T37" fmla="*/ 492 h 595"/>
                <a:gd name="T38" fmla="*/ 37 w 464"/>
                <a:gd name="T39" fmla="*/ 295 h 595"/>
                <a:gd name="T40" fmla="*/ 80 w 464"/>
                <a:gd name="T41" fmla="*/ 300 h 595"/>
                <a:gd name="T42" fmla="*/ 117 w 464"/>
                <a:gd name="T43" fmla="*/ 243 h 595"/>
                <a:gd name="T44" fmla="*/ 164 w 464"/>
                <a:gd name="T45" fmla="*/ 159 h 595"/>
                <a:gd name="T46" fmla="*/ 164 w 464"/>
                <a:gd name="T47" fmla="*/ 211 h 595"/>
                <a:gd name="T48" fmla="*/ 164 w 464"/>
                <a:gd name="T49" fmla="*/ 304 h 595"/>
                <a:gd name="T50" fmla="*/ 230 w 464"/>
                <a:gd name="T51" fmla="*/ 309 h 595"/>
                <a:gd name="T52" fmla="*/ 230 w 464"/>
                <a:gd name="T53" fmla="*/ 28 h 595"/>
                <a:gd name="T54" fmla="*/ 436 w 464"/>
                <a:gd name="T55" fmla="*/ 84 h 595"/>
                <a:gd name="T56" fmla="*/ 422 w 464"/>
                <a:gd name="T57" fmla="*/ 295 h 595"/>
                <a:gd name="T58" fmla="*/ 361 w 464"/>
                <a:gd name="T59" fmla="*/ 300 h 595"/>
                <a:gd name="T60" fmla="*/ 370 w 464"/>
                <a:gd name="T61" fmla="*/ 121 h 595"/>
                <a:gd name="T62" fmla="*/ 300 w 464"/>
                <a:gd name="T63" fmla="*/ 107 h 595"/>
                <a:gd name="T64" fmla="*/ 295 w 464"/>
                <a:gd name="T65" fmla="*/ 304 h 595"/>
                <a:gd name="T66" fmla="*/ 230 w 464"/>
                <a:gd name="T67" fmla="*/ 309 h 595"/>
                <a:gd name="T68" fmla="*/ 230 w 464"/>
                <a:gd name="T69" fmla="*/ 562 h 595"/>
                <a:gd name="T70" fmla="*/ 117 w 464"/>
                <a:gd name="T71" fmla="*/ 520 h 595"/>
                <a:gd name="T72" fmla="*/ 56 w 464"/>
                <a:gd name="T73" fmla="*/ 492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4" h="595">
                  <a:moveTo>
                    <a:pt x="230" y="595"/>
                  </a:moveTo>
                  <a:lnTo>
                    <a:pt x="431" y="511"/>
                  </a:lnTo>
                  <a:lnTo>
                    <a:pt x="464" y="65"/>
                  </a:lnTo>
                  <a:lnTo>
                    <a:pt x="230" y="0"/>
                  </a:lnTo>
                  <a:lnTo>
                    <a:pt x="117" y="32"/>
                  </a:lnTo>
                  <a:lnTo>
                    <a:pt x="0" y="65"/>
                  </a:lnTo>
                  <a:lnTo>
                    <a:pt x="28" y="511"/>
                  </a:lnTo>
                  <a:lnTo>
                    <a:pt x="117" y="548"/>
                  </a:lnTo>
                  <a:lnTo>
                    <a:pt x="230" y="595"/>
                  </a:lnTo>
                  <a:close/>
                  <a:moveTo>
                    <a:pt x="117" y="61"/>
                  </a:moveTo>
                  <a:lnTo>
                    <a:pt x="117" y="61"/>
                  </a:lnTo>
                  <a:lnTo>
                    <a:pt x="164" y="46"/>
                  </a:lnTo>
                  <a:lnTo>
                    <a:pt x="117" y="126"/>
                  </a:lnTo>
                  <a:lnTo>
                    <a:pt x="75" y="201"/>
                  </a:lnTo>
                  <a:lnTo>
                    <a:pt x="75" y="145"/>
                  </a:lnTo>
                  <a:lnTo>
                    <a:pt x="70" y="75"/>
                  </a:lnTo>
                  <a:lnTo>
                    <a:pt x="117" y="61"/>
                  </a:lnTo>
                  <a:close/>
                  <a:moveTo>
                    <a:pt x="56" y="492"/>
                  </a:moveTo>
                  <a:lnTo>
                    <a:pt x="56" y="492"/>
                  </a:lnTo>
                  <a:lnTo>
                    <a:pt x="37" y="295"/>
                  </a:lnTo>
                  <a:lnTo>
                    <a:pt x="80" y="300"/>
                  </a:lnTo>
                  <a:lnTo>
                    <a:pt x="117" y="243"/>
                  </a:lnTo>
                  <a:lnTo>
                    <a:pt x="164" y="159"/>
                  </a:lnTo>
                  <a:lnTo>
                    <a:pt x="164" y="211"/>
                  </a:lnTo>
                  <a:lnTo>
                    <a:pt x="164" y="304"/>
                  </a:lnTo>
                  <a:lnTo>
                    <a:pt x="230" y="309"/>
                  </a:lnTo>
                  <a:lnTo>
                    <a:pt x="230" y="28"/>
                  </a:lnTo>
                  <a:lnTo>
                    <a:pt x="436" y="84"/>
                  </a:lnTo>
                  <a:lnTo>
                    <a:pt x="422" y="295"/>
                  </a:lnTo>
                  <a:lnTo>
                    <a:pt x="361" y="300"/>
                  </a:lnTo>
                  <a:lnTo>
                    <a:pt x="370" y="121"/>
                  </a:lnTo>
                  <a:lnTo>
                    <a:pt x="300" y="107"/>
                  </a:lnTo>
                  <a:lnTo>
                    <a:pt x="295" y="304"/>
                  </a:lnTo>
                  <a:lnTo>
                    <a:pt x="230" y="309"/>
                  </a:lnTo>
                  <a:lnTo>
                    <a:pt x="230" y="562"/>
                  </a:lnTo>
                  <a:lnTo>
                    <a:pt x="117" y="520"/>
                  </a:lnTo>
                  <a:lnTo>
                    <a:pt x="56" y="49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buFontTx/>
                <a:buNone/>
              </a:pPr>
              <a:endParaRPr lang="ru-RU" sz="1800" kern="1200" dirty="0">
                <a:solidFill>
                  <a:prstClr val="black"/>
                </a:solidFill>
                <a:latin typeface="Calibri"/>
                <a:ea typeface="+mn-ea"/>
                <a:cs typeface="+mn-cs"/>
              </a:endParaRPr>
            </a:p>
          </p:txBody>
        </p:sp>
      </p:grpSp>
      <p:sp>
        <p:nvSpPr>
          <p:cNvPr id="93" name="Freeform 71"/>
          <p:cNvSpPr>
            <a:spLocks noEditPoints="1"/>
          </p:cNvSpPr>
          <p:nvPr/>
        </p:nvSpPr>
        <p:spPr bwMode="auto">
          <a:xfrm>
            <a:off x="4905329" y="399037"/>
            <a:ext cx="441435" cy="432218"/>
          </a:xfrm>
          <a:custGeom>
            <a:avLst/>
            <a:gdLst>
              <a:gd name="T0" fmla="*/ 394 w 859"/>
              <a:gd name="T1" fmla="*/ 227 h 836"/>
              <a:gd name="T2" fmla="*/ 465 w 859"/>
              <a:gd name="T3" fmla="*/ 299 h 836"/>
              <a:gd name="T4" fmla="*/ 465 w 859"/>
              <a:gd name="T5" fmla="*/ 836 h 836"/>
              <a:gd name="T6" fmla="*/ 535 w 859"/>
              <a:gd name="T7" fmla="*/ 371 h 836"/>
              <a:gd name="T8" fmla="*/ 465 w 859"/>
              <a:gd name="T9" fmla="*/ 836 h 836"/>
              <a:gd name="T10" fmla="*/ 394 w 859"/>
              <a:gd name="T11" fmla="*/ 836 h 836"/>
              <a:gd name="T12" fmla="*/ 324 w 859"/>
              <a:gd name="T13" fmla="*/ 371 h 836"/>
              <a:gd name="T14" fmla="*/ 215 w 859"/>
              <a:gd name="T15" fmla="*/ 172 h 836"/>
              <a:gd name="T16" fmla="*/ 286 w 859"/>
              <a:gd name="T17" fmla="*/ 836 h 836"/>
              <a:gd name="T18" fmla="*/ 430 w 859"/>
              <a:gd name="T19" fmla="*/ 92 h 836"/>
              <a:gd name="T20" fmla="*/ 573 w 859"/>
              <a:gd name="T21" fmla="*/ 836 h 836"/>
              <a:gd name="T22" fmla="*/ 645 w 859"/>
              <a:gd name="T23" fmla="*/ 172 h 836"/>
              <a:gd name="T24" fmla="*/ 215 w 859"/>
              <a:gd name="T25" fmla="*/ 172 h 836"/>
              <a:gd name="T26" fmla="*/ 752 w 859"/>
              <a:gd name="T27" fmla="*/ 800 h 836"/>
              <a:gd name="T28" fmla="*/ 680 w 859"/>
              <a:gd name="T29" fmla="*/ 729 h 836"/>
              <a:gd name="T30" fmla="*/ 680 w 859"/>
              <a:gd name="T31" fmla="*/ 657 h 836"/>
              <a:gd name="T32" fmla="*/ 752 w 859"/>
              <a:gd name="T33" fmla="*/ 585 h 836"/>
              <a:gd name="T34" fmla="*/ 680 w 859"/>
              <a:gd name="T35" fmla="*/ 657 h 836"/>
              <a:gd name="T36" fmla="*/ 752 w 859"/>
              <a:gd name="T37" fmla="*/ 514 h 836"/>
              <a:gd name="T38" fmla="*/ 680 w 859"/>
              <a:gd name="T39" fmla="*/ 442 h 836"/>
              <a:gd name="T40" fmla="*/ 107 w 859"/>
              <a:gd name="T41" fmla="*/ 800 h 836"/>
              <a:gd name="T42" fmla="*/ 179 w 859"/>
              <a:gd name="T43" fmla="*/ 729 h 836"/>
              <a:gd name="T44" fmla="*/ 107 w 859"/>
              <a:gd name="T45" fmla="*/ 800 h 836"/>
              <a:gd name="T46" fmla="*/ 179 w 859"/>
              <a:gd name="T47" fmla="*/ 657 h 836"/>
              <a:gd name="T48" fmla="*/ 107 w 859"/>
              <a:gd name="T49" fmla="*/ 585 h 836"/>
              <a:gd name="T50" fmla="*/ 107 w 859"/>
              <a:gd name="T51" fmla="*/ 514 h 836"/>
              <a:gd name="T52" fmla="*/ 179 w 859"/>
              <a:gd name="T53" fmla="*/ 442 h 836"/>
              <a:gd name="T54" fmla="*/ 107 w 859"/>
              <a:gd name="T55" fmla="*/ 514 h 836"/>
              <a:gd name="T56" fmla="*/ 680 w 859"/>
              <a:gd name="T57" fmla="*/ 371 h 836"/>
              <a:gd name="T58" fmla="*/ 788 w 859"/>
              <a:gd name="T59" fmla="*/ 836 h 836"/>
              <a:gd name="T60" fmla="*/ 859 w 859"/>
              <a:gd name="T61" fmla="*/ 299 h 836"/>
              <a:gd name="T62" fmla="*/ 0 w 859"/>
              <a:gd name="T63" fmla="*/ 836 h 836"/>
              <a:gd name="T64" fmla="*/ 72 w 859"/>
              <a:gd name="T65" fmla="*/ 371 h 836"/>
              <a:gd name="T66" fmla="*/ 179 w 859"/>
              <a:gd name="T67" fmla="*/ 299 h 836"/>
              <a:gd name="T68" fmla="*/ 0 w 859"/>
              <a:gd name="T69" fmla="*/ 836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59" h="836">
                <a:moveTo>
                  <a:pt x="465" y="227"/>
                </a:moveTo>
                <a:lnTo>
                  <a:pt x="394" y="227"/>
                </a:lnTo>
                <a:lnTo>
                  <a:pt x="394" y="299"/>
                </a:lnTo>
                <a:lnTo>
                  <a:pt x="465" y="299"/>
                </a:lnTo>
                <a:lnTo>
                  <a:pt x="465" y="227"/>
                </a:lnTo>
                <a:close/>
                <a:moveTo>
                  <a:pt x="465" y="836"/>
                </a:moveTo>
                <a:lnTo>
                  <a:pt x="535" y="836"/>
                </a:lnTo>
                <a:lnTo>
                  <a:pt x="535" y="371"/>
                </a:lnTo>
                <a:lnTo>
                  <a:pt x="465" y="371"/>
                </a:lnTo>
                <a:lnTo>
                  <a:pt x="465" y="836"/>
                </a:lnTo>
                <a:close/>
                <a:moveTo>
                  <a:pt x="324" y="836"/>
                </a:moveTo>
                <a:lnTo>
                  <a:pt x="394" y="836"/>
                </a:lnTo>
                <a:lnTo>
                  <a:pt x="394" y="371"/>
                </a:lnTo>
                <a:lnTo>
                  <a:pt x="324" y="371"/>
                </a:lnTo>
                <a:lnTo>
                  <a:pt x="324" y="836"/>
                </a:lnTo>
                <a:close/>
                <a:moveTo>
                  <a:pt x="215" y="172"/>
                </a:moveTo>
                <a:lnTo>
                  <a:pt x="215" y="836"/>
                </a:lnTo>
                <a:lnTo>
                  <a:pt x="286" y="836"/>
                </a:lnTo>
                <a:lnTo>
                  <a:pt x="286" y="207"/>
                </a:lnTo>
                <a:lnTo>
                  <a:pt x="430" y="92"/>
                </a:lnTo>
                <a:lnTo>
                  <a:pt x="573" y="207"/>
                </a:lnTo>
                <a:lnTo>
                  <a:pt x="573" y="836"/>
                </a:lnTo>
                <a:lnTo>
                  <a:pt x="645" y="836"/>
                </a:lnTo>
                <a:lnTo>
                  <a:pt x="645" y="172"/>
                </a:lnTo>
                <a:lnTo>
                  <a:pt x="430" y="0"/>
                </a:lnTo>
                <a:lnTo>
                  <a:pt x="215" y="172"/>
                </a:lnTo>
                <a:close/>
                <a:moveTo>
                  <a:pt x="680" y="800"/>
                </a:moveTo>
                <a:lnTo>
                  <a:pt x="752" y="800"/>
                </a:lnTo>
                <a:lnTo>
                  <a:pt x="752" y="729"/>
                </a:lnTo>
                <a:lnTo>
                  <a:pt x="680" y="729"/>
                </a:lnTo>
                <a:lnTo>
                  <a:pt x="680" y="800"/>
                </a:lnTo>
                <a:close/>
                <a:moveTo>
                  <a:pt x="680" y="657"/>
                </a:moveTo>
                <a:lnTo>
                  <a:pt x="752" y="657"/>
                </a:lnTo>
                <a:lnTo>
                  <a:pt x="752" y="585"/>
                </a:lnTo>
                <a:lnTo>
                  <a:pt x="680" y="585"/>
                </a:lnTo>
                <a:lnTo>
                  <a:pt x="680" y="657"/>
                </a:lnTo>
                <a:close/>
                <a:moveTo>
                  <a:pt x="680" y="514"/>
                </a:moveTo>
                <a:lnTo>
                  <a:pt x="752" y="514"/>
                </a:lnTo>
                <a:lnTo>
                  <a:pt x="752" y="442"/>
                </a:lnTo>
                <a:lnTo>
                  <a:pt x="680" y="442"/>
                </a:lnTo>
                <a:lnTo>
                  <a:pt x="680" y="514"/>
                </a:lnTo>
                <a:close/>
                <a:moveTo>
                  <a:pt x="107" y="800"/>
                </a:moveTo>
                <a:lnTo>
                  <a:pt x="179" y="800"/>
                </a:lnTo>
                <a:lnTo>
                  <a:pt x="179" y="729"/>
                </a:lnTo>
                <a:lnTo>
                  <a:pt x="107" y="729"/>
                </a:lnTo>
                <a:lnTo>
                  <a:pt x="107" y="800"/>
                </a:lnTo>
                <a:close/>
                <a:moveTo>
                  <a:pt x="107" y="657"/>
                </a:moveTo>
                <a:lnTo>
                  <a:pt x="179" y="657"/>
                </a:lnTo>
                <a:lnTo>
                  <a:pt x="179" y="585"/>
                </a:lnTo>
                <a:lnTo>
                  <a:pt x="107" y="585"/>
                </a:lnTo>
                <a:lnTo>
                  <a:pt x="107" y="657"/>
                </a:lnTo>
                <a:close/>
                <a:moveTo>
                  <a:pt x="107" y="514"/>
                </a:moveTo>
                <a:lnTo>
                  <a:pt x="179" y="514"/>
                </a:lnTo>
                <a:lnTo>
                  <a:pt x="179" y="442"/>
                </a:lnTo>
                <a:lnTo>
                  <a:pt x="107" y="442"/>
                </a:lnTo>
                <a:lnTo>
                  <a:pt x="107" y="514"/>
                </a:lnTo>
                <a:close/>
                <a:moveTo>
                  <a:pt x="680" y="299"/>
                </a:moveTo>
                <a:lnTo>
                  <a:pt x="680" y="371"/>
                </a:lnTo>
                <a:lnTo>
                  <a:pt x="788" y="371"/>
                </a:lnTo>
                <a:lnTo>
                  <a:pt x="788" y="836"/>
                </a:lnTo>
                <a:lnTo>
                  <a:pt x="859" y="836"/>
                </a:lnTo>
                <a:lnTo>
                  <a:pt x="859" y="299"/>
                </a:lnTo>
                <a:lnTo>
                  <a:pt x="680" y="299"/>
                </a:lnTo>
                <a:close/>
                <a:moveTo>
                  <a:pt x="0" y="836"/>
                </a:moveTo>
                <a:lnTo>
                  <a:pt x="72" y="836"/>
                </a:lnTo>
                <a:lnTo>
                  <a:pt x="72" y="371"/>
                </a:lnTo>
                <a:lnTo>
                  <a:pt x="179" y="371"/>
                </a:lnTo>
                <a:lnTo>
                  <a:pt x="179" y="299"/>
                </a:lnTo>
                <a:lnTo>
                  <a:pt x="0" y="299"/>
                </a:lnTo>
                <a:lnTo>
                  <a:pt x="0" y="83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buFontTx/>
              <a:buNone/>
            </a:pPr>
            <a:endParaRPr lang="ru-RU" sz="1800" kern="1200" dirty="0">
              <a:solidFill>
                <a:prstClr val="black"/>
              </a:solidFill>
              <a:latin typeface="Calibri"/>
              <a:ea typeface="+mn-ea"/>
              <a:cs typeface="+mn-cs"/>
            </a:endParaRPr>
          </a:p>
        </p:txBody>
      </p:sp>
      <p:graphicFrame>
        <p:nvGraphicFramePr>
          <p:cNvPr id="7" name="Объект 6" hidden="1">
            <a:extLst>
              <a:ext uri="{FF2B5EF4-FFF2-40B4-BE49-F238E27FC236}">
                <a16:creationId xmlns="" xmlns:a16="http://schemas.microsoft.com/office/drawing/2014/main" id="{F28B5AF9-254C-449F-805A-200563AB240C}"/>
              </a:ext>
            </a:extLst>
          </p:cNvPr>
          <p:cNvGraphicFramePr>
            <a:graphicFrameLocks noChangeAspect="1"/>
          </p:cNvGraphicFramePr>
          <p:nvPr>
            <p:extLst/>
          </p:nvPr>
        </p:nvGraphicFramePr>
        <p:xfrm>
          <a:off x="1192" y="1192"/>
          <a:ext cx="1191" cy="1191"/>
        </p:xfrm>
        <a:graphic>
          <a:graphicData uri="http://schemas.openxmlformats.org/presentationml/2006/ole">
            <p:oleObj spid="_x0000_s2058" name="Слайд think-cell" r:id="rId5" imgW="360" imgH="360" progId="">
              <p:embed/>
            </p:oleObj>
          </a:graphicData>
        </a:graphic>
      </p:graphicFrame>
      <p:sp>
        <p:nvSpPr>
          <p:cNvPr id="5" name="Прямоугольник 4" hidden="1">
            <a:extLst>
              <a:ext uri="{FF2B5EF4-FFF2-40B4-BE49-F238E27FC236}">
                <a16:creationId xmlns="" xmlns:a16="http://schemas.microsoft.com/office/drawing/2014/main" id="{D7EC1761-6312-4AB4-8DAC-F08C2EC72D30}"/>
              </a:ext>
            </a:extLst>
          </p:cNvPr>
          <p:cNvSpPr/>
          <p:nvPr>
            <p:custDataLst>
              <p:tags r:id="rId2"/>
            </p:custDataLst>
          </p:nvPr>
        </p:nvSpPr>
        <p:spPr>
          <a:xfrm>
            <a:off x="1" y="1"/>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buClrTx/>
              <a:buFontTx/>
              <a:buNone/>
            </a:pPr>
            <a:endParaRPr lang="ru-RU" sz="4100" kern="1200" dirty="0">
              <a:solidFill>
                <a:prstClr val="white"/>
              </a:solidFill>
              <a:latin typeface="Open Sans Light" panose="020B0306030504020204" pitchFamily="34" charset="0"/>
              <a:ea typeface="Open Sans Light" panose="020B0306030504020204" pitchFamily="34" charset="0"/>
              <a:cs typeface="Open Sans Light" panose="020B0306030504020204" pitchFamily="34" charset="0"/>
              <a:sym typeface="Open Sans Light" panose="020B0306030504020204" pitchFamily="34" charset="0"/>
            </a:endParaRPr>
          </a:p>
        </p:txBody>
      </p:sp>
      <p:sp>
        <p:nvSpPr>
          <p:cNvPr id="3" name="Подзаголовок 2"/>
          <p:cNvSpPr>
            <a:spLocks noGrp="1"/>
          </p:cNvSpPr>
          <p:nvPr>
            <p:ph type="subTitle" idx="1"/>
          </p:nvPr>
        </p:nvSpPr>
        <p:spPr>
          <a:xfrm>
            <a:off x="230082" y="3118807"/>
            <a:ext cx="8683832" cy="1786643"/>
          </a:xfrm>
        </p:spPr>
        <p:txBody>
          <a:bodyPr vert="horz" wrap="square" lIns="0" tIns="0" rIns="0" bIns="0" rtlCol="0">
            <a:spAutoFit/>
          </a:bodyPr>
          <a:lstStyle/>
          <a:p>
            <a:pPr algn="l">
              <a:spcBef>
                <a:spcPts val="0"/>
              </a:spcBef>
            </a:pPr>
            <a:r>
              <a:rPr lang="ru-RU" sz="2400" b="1" dirty="0" smtClean="0">
                <a:solidFill>
                  <a:srgbClr val="2D2B8D"/>
                </a:solidFill>
                <a:ea typeface="Open Sans" panose="020B0606030504020204" pitchFamily="34" charset="0"/>
                <a:cs typeface="Open Sans" panose="020B0606030504020204" pitchFamily="34" charset="0"/>
              </a:rPr>
              <a:t>Методическая </a:t>
            </a:r>
            <a:r>
              <a:rPr lang="ru-RU" sz="2400" b="1" dirty="0">
                <a:solidFill>
                  <a:srgbClr val="2D2B8D"/>
                </a:solidFill>
                <a:ea typeface="Open Sans" panose="020B0606030504020204" pitchFamily="34" charset="0"/>
                <a:cs typeface="Open Sans" panose="020B0606030504020204" pitchFamily="34" charset="0"/>
              </a:rPr>
              <a:t>поддержка: </a:t>
            </a:r>
          </a:p>
          <a:p>
            <a:pPr algn="l">
              <a:spcBef>
                <a:spcPts val="0"/>
              </a:spcBef>
            </a:pPr>
            <a:r>
              <a:rPr lang="ru-RU" sz="2400" b="1" dirty="0" err="1">
                <a:solidFill>
                  <a:srgbClr val="2D2B8D"/>
                </a:solidFill>
                <a:ea typeface="Open Sans" panose="020B0606030504020204" pitchFamily="34" charset="0"/>
                <a:cs typeface="Open Sans" panose="020B0606030504020204" pitchFamily="34" charset="0"/>
              </a:rPr>
              <a:t>вебинары</a:t>
            </a:r>
            <a:r>
              <a:rPr lang="ru-RU" sz="2400" b="1" dirty="0">
                <a:solidFill>
                  <a:srgbClr val="2D2B8D"/>
                </a:solidFill>
                <a:ea typeface="Open Sans" panose="020B0606030504020204" pitchFamily="34" charset="0"/>
                <a:cs typeface="Open Sans" panose="020B0606030504020204" pitchFamily="34" charset="0"/>
              </a:rPr>
              <a:t>, цифровой образовательный контент </a:t>
            </a:r>
            <a:r>
              <a:rPr lang="ru-RU" sz="2400" b="1" dirty="0" smtClean="0">
                <a:solidFill>
                  <a:srgbClr val="2D2B8D"/>
                </a:solidFill>
                <a:ea typeface="Open Sans" panose="020B0606030504020204" pitchFamily="34" charset="0"/>
                <a:cs typeface="Open Sans" panose="020B0606030504020204" pitchFamily="34" charset="0"/>
              </a:rPr>
              <a:t>– от издательства «Просвещение»</a:t>
            </a:r>
          </a:p>
          <a:p>
            <a:pPr algn="l">
              <a:spcBef>
                <a:spcPts val="0"/>
              </a:spcBef>
            </a:pPr>
            <a:endParaRPr lang="en-US" sz="2400" b="1" dirty="0">
              <a:solidFill>
                <a:srgbClr val="2D2B8D"/>
              </a:solidFill>
              <a:ea typeface="Open Sans" panose="020B0606030504020204" pitchFamily="34" charset="0"/>
              <a:cs typeface="Open Sans" panose="020B0606030504020204" pitchFamily="34" charset="0"/>
            </a:endParaRPr>
          </a:p>
          <a:p>
            <a:pPr algn="l">
              <a:spcBef>
                <a:spcPts val="0"/>
              </a:spcBef>
            </a:pPr>
            <a:endParaRPr lang="ru-RU" b="1" dirty="0" smtClean="0">
              <a:solidFill>
                <a:srgbClr val="2D2B8D"/>
              </a:solidFill>
              <a:latin typeface="Open Sans" panose="020B0606030504020204" pitchFamily="34" charset="0"/>
              <a:ea typeface="Open Sans" panose="020B0606030504020204" pitchFamily="34" charset="0"/>
              <a:cs typeface="Open Sans" panose="020B0606030504020204" pitchFamily="34" charset="0"/>
            </a:endParaRPr>
          </a:p>
          <a:p>
            <a:pPr algn="l">
              <a:spcBef>
                <a:spcPts val="0"/>
              </a:spcBef>
            </a:pPr>
            <a:endParaRPr lang="ru-RU" sz="1500" b="1" dirty="0">
              <a:solidFill>
                <a:srgbClr val="2D2B8D"/>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AutoShape 4"/>
          <p:cNvSpPr>
            <a:spLocks noChangeAspect="1" noChangeArrowheads="1" noTextEdit="1"/>
          </p:cNvSpPr>
          <p:nvPr/>
        </p:nvSpPr>
        <p:spPr bwMode="auto">
          <a:xfrm>
            <a:off x="7574683" y="225749"/>
            <a:ext cx="1125698" cy="388515"/>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p>
            <a:pPr>
              <a:buClrTx/>
              <a:buFontTx/>
              <a:buNone/>
            </a:pPr>
            <a:endParaRPr lang="ru-RU" sz="1800" kern="1200" dirty="0">
              <a:solidFill>
                <a:prstClr val="white"/>
              </a:solidFill>
              <a:latin typeface="Calibri"/>
              <a:ea typeface="+mn-ea"/>
              <a:cs typeface="+mn-cs"/>
            </a:endParaRPr>
          </a:p>
        </p:txBody>
      </p:sp>
      <p:sp>
        <p:nvSpPr>
          <p:cNvPr id="26" name="TextBox 25"/>
          <p:cNvSpPr txBox="1"/>
          <p:nvPr/>
        </p:nvSpPr>
        <p:spPr>
          <a:xfrm>
            <a:off x="139638" y="4803998"/>
            <a:ext cx="8864725" cy="215444"/>
          </a:xfrm>
          <a:prstGeom prst="rect">
            <a:avLst/>
          </a:prstGeom>
          <a:noFill/>
        </p:spPr>
        <p:txBody>
          <a:bodyPr wrap="square" lIns="0" tIns="0" rIns="0" bIns="0" rtlCol="0">
            <a:spAutoFit/>
          </a:bodyPr>
          <a:lstStyle/>
          <a:p>
            <a:pPr>
              <a:buClrTx/>
              <a:buFontTx/>
              <a:buNone/>
            </a:pPr>
            <a:r>
              <a:rPr lang="ru-RU" sz="700" kern="1200" dirty="0">
                <a:solidFill>
                  <a:prstClr val="white">
                    <a:lumMod val="50000"/>
                  </a:prstClr>
                </a:solidFill>
                <a:latin typeface="Open Sans Light" panose="020B0306030504020204" pitchFamily="34" charset="0"/>
                <a:ea typeface="Open Sans Light" panose="020B0306030504020204" pitchFamily="34" charset="0"/>
                <a:cs typeface="Open Sans Light" panose="020B0306030504020204" pitchFamily="34" charset="0"/>
              </a:rPr>
              <a:t>Все права защищены. Никакая часть презентации не может быть воспроизведена в какой бы то ни было форме и какими бы то ни было средствами, включая размещение в Интернете и в корпоративных сетях, а также запись в память ЭВМ,  для частного или публичного использования, без письменного разрешения владельца авторских прав. © АО «Издательство «Просвещение», 20</a:t>
            </a:r>
            <a:r>
              <a:rPr lang="en-US" sz="700" kern="1200" dirty="0">
                <a:solidFill>
                  <a:prstClr val="white">
                    <a:lumMod val="50000"/>
                  </a:prstClr>
                </a:solidFill>
                <a:latin typeface="Open Sans Light" panose="020B0306030504020204" pitchFamily="34" charset="0"/>
                <a:ea typeface="Open Sans Light" panose="020B0306030504020204" pitchFamily="34" charset="0"/>
                <a:cs typeface="Open Sans Light" panose="020B0306030504020204" pitchFamily="34" charset="0"/>
              </a:rPr>
              <a:t>2</a:t>
            </a:r>
            <a:r>
              <a:rPr lang="ru-RU" sz="700" kern="1200" dirty="0">
                <a:solidFill>
                  <a:prstClr val="white">
                    <a:lumMod val="50000"/>
                  </a:prstClr>
                </a:solidFill>
                <a:latin typeface="Open Sans Light" panose="020B0306030504020204" pitchFamily="34" charset="0"/>
                <a:ea typeface="Open Sans Light" panose="020B0306030504020204" pitchFamily="34" charset="0"/>
                <a:cs typeface="Open Sans Light" panose="020B0306030504020204" pitchFamily="34" charset="0"/>
              </a:rPr>
              <a:t>2 г.</a:t>
            </a:r>
          </a:p>
        </p:txBody>
      </p:sp>
      <p:sp>
        <p:nvSpPr>
          <p:cNvPr id="98" name="Rectangle 8"/>
          <p:cNvSpPr>
            <a:spLocks noChangeArrowheads="1"/>
          </p:cNvSpPr>
          <p:nvPr/>
        </p:nvSpPr>
        <p:spPr bwMode="auto">
          <a:xfrm>
            <a:off x="7896273" y="1077566"/>
            <a:ext cx="1108090" cy="924843"/>
          </a:xfrm>
          <a:prstGeom prst="rect">
            <a:avLst/>
          </a:prstGeom>
          <a:solidFill>
            <a:srgbClr val="9ED44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ClrTx/>
              <a:buFontTx/>
              <a:buNone/>
            </a:pPr>
            <a:endParaRPr lang="ru-RU" sz="1800" kern="1200" dirty="0">
              <a:solidFill>
                <a:prstClr val="black"/>
              </a:solidFill>
              <a:latin typeface="Calibri"/>
              <a:ea typeface="+mn-ea"/>
              <a:cs typeface="+mn-cs"/>
            </a:endParaRPr>
          </a:p>
        </p:txBody>
      </p:sp>
      <p:sp>
        <p:nvSpPr>
          <p:cNvPr id="99" name="Freeform 38"/>
          <p:cNvSpPr>
            <a:spLocks noEditPoints="1"/>
          </p:cNvSpPr>
          <p:nvPr/>
        </p:nvSpPr>
        <p:spPr bwMode="auto">
          <a:xfrm>
            <a:off x="8330131" y="1308649"/>
            <a:ext cx="288283" cy="432218"/>
          </a:xfrm>
          <a:custGeom>
            <a:avLst/>
            <a:gdLst>
              <a:gd name="T0" fmla="*/ 315 w 559"/>
              <a:gd name="T1" fmla="*/ 314 h 838"/>
              <a:gd name="T2" fmla="*/ 384 w 559"/>
              <a:gd name="T3" fmla="*/ 314 h 838"/>
              <a:gd name="T4" fmla="*/ 384 w 559"/>
              <a:gd name="T5" fmla="*/ 244 h 838"/>
              <a:gd name="T6" fmla="*/ 315 w 559"/>
              <a:gd name="T7" fmla="*/ 244 h 838"/>
              <a:gd name="T8" fmla="*/ 315 w 559"/>
              <a:gd name="T9" fmla="*/ 314 h 838"/>
              <a:gd name="T10" fmla="*/ 175 w 559"/>
              <a:gd name="T11" fmla="*/ 314 h 838"/>
              <a:gd name="T12" fmla="*/ 245 w 559"/>
              <a:gd name="T13" fmla="*/ 314 h 838"/>
              <a:gd name="T14" fmla="*/ 245 w 559"/>
              <a:gd name="T15" fmla="*/ 244 h 838"/>
              <a:gd name="T16" fmla="*/ 175 w 559"/>
              <a:gd name="T17" fmla="*/ 244 h 838"/>
              <a:gd name="T18" fmla="*/ 175 w 559"/>
              <a:gd name="T19" fmla="*/ 314 h 838"/>
              <a:gd name="T20" fmla="*/ 175 w 559"/>
              <a:gd name="T21" fmla="*/ 524 h 838"/>
              <a:gd name="T22" fmla="*/ 105 w 559"/>
              <a:gd name="T23" fmla="*/ 524 h 838"/>
              <a:gd name="T24" fmla="*/ 314 w 559"/>
              <a:gd name="T25" fmla="*/ 733 h 838"/>
              <a:gd name="T26" fmla="*/ 314 w 559"/>
              <a:gd name="T27" fmla="*/ 663 h 838"/>
              <a:gd name="T28" fmla="*/ 175 w 559"/>
              <a:gd name="T29" fmla="*/ 524 h 838"/>
              <a:gd name="T30" fmla="*/ 349 w 559"/>
              <a:gd name="T31" fmla="*/ 349 h 838"/>
              <a:gd name="T32" fmla="*/ 210 w 559"/>
              <a:gd name="T33" fmla="*/ 349 h 838"/>
              <a:gd name="T34" fmla="*/ 140 w 559"/>
              <a:gd name="T35" fmla="*/ 279 h 838"/>
              <a:gd name="T36" fmla="*/ 210 w 559"/>
              <a:gd name="T37" fmla="*/ 209 h 838"/>
              <a:gd name="T38" fmla="*/ 256 w 559"/>
              <a:gd name="T39" fmla="*/ 228 h 838"/>
              <a:gd name="T40" fmla="*/ 280 w 559"/>
              <a:gd name="T41" fmla="*/ 249 h 838"/>
              <a:gd name="T42" fmla="*/ 303 w 559"/>
              <a:gd name="T43" fmla="*/ 228 h 838"/>
              <a:gd name="T44" fmla="*/ 349 w 559"/>
              <a:gd name="T45" fmla="*/ 209 h 838"/>
              <a:gd name="T46" fmla="*/ 419 w 559"/>
              <a:gd name="T47" fmla="*/ 279 h 838"/>
              <a:gd name="T48" fmla="*/ 349 w 559"/>
              <a:gd name="T49" fmla="*/ 349 h 838"/>
              <a:gd name="T50" fmla="*/ 349 w 559"/>
              <a:gd name="T51" fmla="*/ 140 h 838"/>
              <a:gd name="T52" fmla="*/ 280 w 559"/>
              <a:gd name="T53" fmla="*/ 159 h 838"/>
              <a:gd name="T54" fmla="*/ 210 w 559"/>
              <a:gd name="T55" fmla="*/ 140 h 838"/>
              <a:gd name="T56" fmla="*/ 70 w 559"/>
              <a:gd name="T57" fmla="*/ 279 h 838"/>
              <a:gd name="T58" fmla="*/ 210 w 559"/>
              <a:gd name="T59" fmla="*/ 419 h 838"/>
              <a:gd name="T60" fmla="*/ 245 w 559"/>
              <a:gd name="T61" fmla="*/ 419 h 838"/>
              <a:gd name="T62" fmla="*/ 245 w 559"/>
              <a:gd name="T63" fmla="*/ 454 h 838"/>
              <a:gd name="T64" fmla="*/ 314 w 559"/>
              <a:gd name="T65" fmla="*/ 454 h 838"/>
              <a:gd name="T66" fmla="*/ 314 w 559"/>
              <a:gd name="T67" fmla="*/ 419 h 838"/>
              <a:gd name="T68" fmla="*/ 349 w 559"/>
              <a:gd name="T69" fmla="*/ 419 h 838"/>
              <a:gd name="T70" fmla="*/ 489 w 559"/>
              <a:gd name="T71" fmla="*/ 279 h 838"/>
              <a:gd name="T72" fmla="*/ 349 w 559"/>
              <a:gd name="T73" fmla="*/ 140 h 838"/>
              <a:gd name="T74" fmla="*/ 489 w 559"/>
              <a:gd name="T75" fmla="*/ 768 h 838"/>
              <a:gd name="T76" fmla="*/ 317 w 559"/>
              <a:gd name="T77" fmla="*/ 768 h 838"/>
              <a:gd name="T78" fmla="*/ 70 w 559"/>
              <a:gd name="T79" fmla="*/ 522 h 838"/>
              <a:gd name="T80" fmla="*/ 70 w 559"/>
              <a:gd name="T81" fmla="*/ 279 h 838"/>
              <a:gd name="T82" fmla="*/ 279 w 559"/>
              <a:gd name="T83" fmla="*/ 70 h 838"/>
              <a:gd name="T84" fmla="*/ 489 w 559"/>
              <a:gd name="T85" fmla="*/ 279 h 838"/>
              <a:gd name="T86" fmla="*/ 489 w 559"/>
              <a:gd name="T87" fmla="*/ 768 h 838"/>
              <a:gd name="T88" fmla="*/ 279 w 559"/>
              <a:gd name="T89" fmla="*/ 0 h 838"/>
              <a:gd name="T90" fmla="*/ 0 w 559"/>
              <a:gd name="T91" fmla="*/ 279 h 838"/>
              <a:gd name="T92" fmla="*/ 0 w 559"/>
              <a:gd name="T93" fmla="*/ 522 h 838"/>
              <a:gd name="T94" fmla="*/ 317 w 559"/>
              <a:gd name="T95" fmla="*/ 838 h 838"/>
              <a:gd name="T96" fmla="*/ 559 w 559"/>
              <a:gd name="T97" fmla="*/ 838 h 838"/>
              <a:gd name="T98" fmla="*/ 559 w 559"/>
              <a:gd name="T99" fmla="*/ 279 h 838"/>
              <a:gd name="T100" fmla="*/ 279 w 559"/>
              <a:gd name="T101"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9" h="838">
                <a:moveTo>
                  <a:pt x="315" y="314"/>
                </a:moveTo>
                <a:lnTo>
                  <a:pt x="384" y="314"/>
                </a:lnTo>
                <a:lnTo>
                  <a:pt x="384" y="244"/>
                </a:lnTo>
                <a:lnTo>
                  <a:pt x="315" y="244"/>
                </a:lnTo>
                <a:lnTo>
                  <a:pt x="315" y="314"/>
                </a:lnTo>
                <a:close/>
                <a:moveTo>
                  <a:pt x="175" y="314"/>
                </a:moveTo>
                <a:lnTo>
                  <a:pt x="245" y="314"/>
                </a:lnTo>
                <a:lnTo>
                  <a:pt x="245" y="244"/>
                </a:lnTo>
                <a:lnTo>
                  <a:pt x="175" y="244"/>
                </a:lnTo>
                <a:lnTo>
                  <a:pt x="175" y="314"/>
                </a:lnTo>
                <a:close/>
                <a:moveTo>
                  <a:pt x="175" y="524"/>
                </a:moveTo>
                <a:lnTo>
                  <a:pt x="105" y="524"/>
                </a:lnTo>
                <a:cubicBezTo>
                  <a:pt x="105" y="628"/>
                  <a:pt x="210" y="733"/>
                  <a:pt x="314" y="733"/>
                </a:cubicBezTo>
                <a:lnTo>
                  <a:pt x="314" y="663"/>
                </a:lnTo>
                <a:cubicBezTo>
                  <a:pt x="245" y="663"/>
                  <a:pt x="175" y="594"/>
                  <a:pt x="175" y="524"/>
                </a:cubicBezTo>
                <a:close/>
                <a:moveTo>
                  <a:pt x="349" y="349"/>
                </a:moveTo>
                <a:lnTo>
                  <a:pt x="210" y="349"/>
                </a:lnTo>
                <a:cubicBezTo>
                  <a:pt x="171" y="349"/>
                  <a:pt x="140" y="318"/>
                  <a:pt x="140" y="279"/>
                </a:cubicBezTo>
                <a:cubicBezTo>
                  <a:pt x="140" y="241"/>
                  <a:pt x="171" y="209"/>
                  <a:pt x="210" y="209"/>
                </a:cubicBezTo>
                <a:cubicBezTo>
                  <a:pt x="227" y="209"/>
                  <a:pt x="243" y="216"/>
                  <a:pt x="256" y="228"/>
                </a:cubicBezTo>
                <a:lnTo>
                  <a:pt x="280" y="249"/>
                </a:lnTo>
                <a:lnTo>
                  <a:pt x="303" y="228"/>
                </a:lnTo>
                <a:cubicBezTo>
                  <a:pt x="316" y="216"/>
                  <a:pt x="332" y="209"/>
                  <a:pt x="349" y="209"/>
                </a:cubicBezTo>
                <a:cubicBezTo>
                  <a:pt x="388" y="209"/>
                  <a:pt x="419" y="241"/>
                  <a:pt x="419" y="279"/>
                </a:cubicBezTo>
                <a:cubicBezTo>
                  <a:pt x="419" y="318"/>
                  <a:pt x="388" y="349"/>
                  <a:pt x="349" y="349"/>
                </a:cubicBezTo>
                <a:close/>
                <a:moveTo>
                  <a:pt x="349" y="140"/>
                </a:moveTo>
                <a:cubicBezTo>
                  <a:pt x="325" y="140"/>
                  <a:pt x="301" y="146"/>
                  <a:pt x="280" y="159"/>
                </a:cubicBezTo>
                <a:cubicBezTo>
                  <a:pt x="258" y="146"/>
                  <a:pt x="234" y="140"/>
                  <a:pt x="210" y="140"/>
                </a:cubicBezTo>
                <a:cubicBezTo>
                  <a:pt x="133" y="140"/>
                  <a:pt x="70" y="202"/>
                  <a:pt x="70" y="279"/>
                </a:cubicBezTo>
                <a:cubicBezTo>
                  <a:pt x="70" y="356"/>
                  <a:pt x="133" y="419"/>
                  <a:pt x="210" y="419"/>
                </a:cubicBezTo>
                <a:lnTo>
                  <a:pt x="245" y="419"/>
                </a:lnTo>
                <a:lnTo>
                  <a:pt x="245" y="454"/>
                </a:lnTo>
                <a:lnTo>
                  <a:pt x="314" y="454"/>
                </a:lnTo>
                <a:lnTo>
                  <a:pt x="314" y="419"/>
                </a:lnTo>
                <a:lnTo>
                  <a:pt x="349" y="419"/>
                </a:lnTo>
                <a:cubicBezTo>
                  <a:pt x="426" y="419"/>
                  <a:pt x="489" y="356"/>
                  <a:pt x="489" y="279"/>
                </a:cubicBezTo>
                <a:cubicBezTo>
                  <a:pt x="489" y="202"/>
                  <a:pt x="426" y="140"/>
                  <a:pt x="349" y="140"/>
                </a:cubicBezTo>
                <a:close/>
                <a:moveTo>
                  <a:pt x="489" y="768"/>
                </a:moveTo>
                <a:lnTo>
                  <a:pt x="317" y="768"/>
                </a:lnTo>
                <a:cubicBezTo>
                  <a:pt x="181" y="768"/>
                  <a:pt x="70" y="658"/>
                  <a:pt x="70" y="522"/>
                </a:cubicBezTo>
                <a:lnTo>
                  <a:pt x="70" y="279"/>
                </a:lnTo>
                <a:cubicBezTo>
                  <a:pt x="70" y="164"/>
                  <a:pt x="164" y="70"/>
                  <a:pt x="279" y="70"/>
                </a:cubicBezTo>
                <a:cubicBezTo>
                  <a:pt x="395" y="70"/>
                  <a:pt x="489" y="164"/>
                  <a:pt x="489" y="279"/>
                </a:cubicBezTo>
                <a:lnTo>
                  <a:pt x="489" y="768"/>
                </a:lnTo>
                <a:close/>
                <a:moveTo>
                  <a:pt x="279" y="0"/>
                </a:moveTo>
                <a:cubicBezTo>
                  <a:pt x="125" y="0"/>
                  <a:pt x="0" y="125"/>
                  <a:pt x="0" y="279"/>
                </a:cubicBezTo>
                <a:lnTo>
                  <a:pt x="0" y="522"/>
                </a:lnTo>
                <a:cubicBezTo>
                  <a:pt x="0" y="696"/>
                  <a:pt x="142" y="838"/>
                  <a:pt x="317" y="838"/>
                </a:cubicBezTo>
                <a:lnTo>
                  <a:pt x="559" y="838"/>
                </a:lnTo>
                <a:lnTo>
                  <a:pt x="559" y="279"/>
                </a:lnTo>
                <a:cubicBezTo>
                  <a:pt x="559" y="125"/>
                  <a:pt x="433" y="0"/>
                  <a:pt x="279" y="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buFontTx/>
              <a:buNone/>
            </a:pPr>
            <a:endParaRPr lang="ru-RU" sz="1800" kern="1200" dirty="0">
              <a:solidFill>
                <a:prstClr val="black"/>
              </a:solidFill>
              <a:latin typeface="Calibri"/>
              <a:ea typeface="+mn-ea"/>
              <a:cs typeface="+mn-cs"/>
            </a:endParaRPr>
          </a:p>
        </p:txBody>
      </p:sp>
      <p:sp>
        <p:nvSpPr>
          <p:cNvPr id="63" name="Rectangle 19"/>
          <p:cNvSpPr>
            <a:spLocks noChangeArrowheads="1"/>
          </p:cNvSpPr>
          <p:nvPr/>
        </p:nvSpPr>
        <p:spPr bwMode="auto">
          <a:xfrm>
            <a:off x="4572002" y="1077568"/>
            <a:ext cx="1108090" cy="924843"/>
          </a:xfrm>
          <a:prstGeom prst="rect">
            <a:avLst/>
          </a:prstGeom>
          <a:solidFill>
            <a:srgbClr val="40D4E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ClrTx/>
              <a:buFontTx/>
              <a:buNone/>
            </a:pPr>
            <a:endParaRPr lang="ru-RU" sz="1800" kern="1200" dirty="0">
              <a:solidFill>
                <a:prstClr val="black"/>
              </a:solidFill>
              <a:latin typeface="Calibri"/>
              <a:ea typeface="+mn-ea"/>
              <a:cs typeface="+mn-cs"/>
            </a:endParaRPr>
          </a:p>
        </p:txBody>
      </p:sp>
      <p:sp>
        <p:nvSpPr>
          <p:cNvPr id="68" name="Rectangle 21"/>
          <p:cNvSpPr>
            <a:spLocks noChangeArrowheads="1"/>
          </p:cNvSpPr>
          <p:nvPr/>
        </p:nvSpPr>
        <p:spPr bwMode="auto">
          <a:xfrm>
            <a:off x="3463908" y="1077568"/>
            <a:ext cx="1108090" cy="924843"/>
          </a:xfrm>
          <a:prstGeom prst="rect">
            <a:avLst/>
          </a:prstGeom>
          <a:solidFill>
            <a:srgbClr val="40A7E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ClrTx/>
              <a:buFontTx/>
              <a:buNone/>
            </a:pPr>
            <a:endParaRPr lang="ru-RU" sz="1800" kern="1200" dirty="0">
              <a:solidFill>
                <a:prstClr val="black"/>
              </a:solidFill>
              <a:latin typeface="Calibri"/>
              <a:ea typeface="+mn-ea"/>
              <a:cs typeface="+mn-cs"/>
            </a:endParaRPr>
          </a:p>
        </p:txBody>
      </p:sp>
      <p:sp>
        <p:nvSpPr>
          <p:cNvPr id="75" name="Rectangle 22"/>
          <p:cNvSpPr>
            <a:spLocks noChangeArrowheads="1"/>
          </p:cNvSpPr>
          <p:nvPr/>
        </p:nvSpPr>
        <p:spPr bwMode="auto">
          <a:xfrm>
            <a:off x="2355819" y="1077568"/>
            <a:ext cx="1108090" cy="924843"/>
          </a:xfrm>
          <a:prstGeom prst="rect">
            <a:avLst/>
          </a:prstGeom>
          <a:solidFill>
            <a:srgbClr val="43D1A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ClrTx/>
              <a:buFontTx/>
              <a:buNone/>
            </a:pPr>
            <a:endParaRPr lang="ru-RU" sz="1800" kern="1200" dirty="0">
              <a:solidFill>
                <a:prstClr val="black"/>
              </a:solidFill>
              <a:latin typeface="Calibri"/>
              <a:ea typeface="+mn-ea"/>
              <a:cs typeface="+mn-cs"/>
            </a:endParaRPr>
          </a:p>
        </p:txBody>
      </p:sp>
      <p:sp>
        <p:nvSpPr>
          <p:cNvPr id="76" name="Rectangle 25"/>
          <p:cNvSpPr>
            <a:spLocks noChangeArrowheads="1"/>
          </p:cNvSpPr>
          <p:nvPr/>
        </p:nvSpPr>
        <p:spPr bwMode="auto">
          <a:xfrm>
            <a:off x="1247727" y="1077568"/>
            <a:ext cx="1108090" cy="924843"/>
          </a:xfrm>
          <a:prstGeom prst="rect">
            <a:avLst/>
          </a:prstGeom>
          <a:solidFill>
            <a:srgbClr val="4383D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ClrTx/>
              <a:buFontTx/>
              <a:buNone/>
            </a:pPr>
            <a:endParaRPr lang="ru-RU" sz="1800" kern="1200" dirty="0">
              <a:solidFill>
                <a:prstClr val="black"/>
              </a:solidFill>
              <a:latin typeface="Calibri"/>
              <a:ea typeface="+mn-ea"/>
              <a:cs typeface="+mn-cs"/>
            </a:endParaRPr>
          </a:p>
        </p:txBody>
      </p:sp>
      <p:sp>
        <p:nvSpPr>
          <p:cNvPr id="77" name="Rectangle 29"/>
          <p:cNvSpPr>
            <a:spLocks noChangeArrowheads="1"/>
          </p:cNvSpPr>
          <p:nvPr/>
        </p:nvSpPr>
        <p:spPr bwMode="auto">
          <a:xfrm>
            <a:off x="139638" y="1077568"/>
            <a:ext cx="1108090" cy="924843"/>
          </a:xfrm>
          <a:prstGeom prst="rect">
            <a:avLst/>
          </a:prstGeom>
          <a:solidFill>
            <a:srgbClr val="9ED44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ClrTx/>
              <a:buFontTx/>
              <a:buNone/>
            </a:pPr>
            <a:endParaRPr lang="ru-RU" sz="1800" kern="1200" dirty="0">
              <a:solidFill>
                <a:prstClr val="black"/>
              </a:solidFill>
              <a:latin typeface="Calibri"/>
              <a:ea typeface="+mn-ea"/>
              <a:cs typeface="+mn-cs"/>
            </a:endParaRPr>
          </a:p>
        </p:txBody>
      </p:sp>
      <p:sp>
        <p:nvSpPr>
          <p:cNvPr id="92" name="Freeform 40"/>
          <p:cNvSpPr>
            <a:spLocks noEditPoints="1"/>
          </p:cNvSpPr>
          <p:nvPr/>
        </p:nvSpPr>
        <p:spPr bwMode="auto">
          <a:xfrm>
            <a:off x="2689145" y="1373780"/>
            <a:ext cx="441435" cy="369186"/>
          </a:xfrm>
          <a:custGeom>
            <a:avLst/>
            <a:gdLst>
              <a:gd name="T0" fmla="*/ 716 w 859"/>
              <a:gd name="T1" fmla="*/ 0 h 716"/>
              <a:gd name="T2" fmla="*/ 143 w 859"/>
              <a:gd name="T3" fmla="*/ 0 h 716"/>
              <a:gd name="T4" fmla="*/ 0 w 859"/>
              <a:gd name="T5" fmla="*/ 143 h 716"/>
              <a:gd name="T6" fmla="*/ 143 w 859"/>
              <a:gd name="T7" fmla="*/ 286 h 716"/>
              <a:gd name="T8" fmla="*/ 286 w 859"/>
              <a:gd name="T9" fmla="*/ 143 h 716"/>
              <a:gd name="T10" fmla="*/ 215 w 859"/>
              <a:gd name="T11" fmla="*/ 143 h 716"/>
              <a:gd name="T12" fmla="*/ 143 w 859"/>
              <a:gd name="T13" fmla="*/ 215 h 716"/>
              <a:gd name="T14" fmla="*/ 72 w 859"/>
              <a:gd name="T15" fmla="*/ 143 h 716"/>
              <a:gd name="T16" fmla="*/ 143 w 859"/>
              <a:gd name="T17" fmla="*/ 72 h 716"/>
              <a:gd name="T18" fmla="*/ 716 w 859"/>
              <a:gd name="T19" fmla="*/ 72 h 716"/>
              <a:gd name="T20" fmla="*/ 788 w 859"/>
              <a:gd name="T21" fmla="*/ 143 h 716"/>
              <a:gd name="T22" fmla="*/ 716 w 859"/>
              <a:gd name="T23" fmla="*/ 215 h 716"/>
              <a:gd name="T24" fmla="*/ 645 w 859"/>
              <a:gd name="T25" fmla="*/ 143 h 716"/>
              <a:gd name="T26" fmla="*/ 573 w 859"/>
              <a:gd name="T27" fmla="*/ 143 h 716"/>
              <a:gd name="T28" fmla="*/ 716 w 859"/>
              <a:gd name="T29" fmla="*/ 286 h 716"/>
              <a:gd name="T30" fmla="*/ 859 w 859"/>
              <a:gd name="T31" fmla="*/ 143 h 716"/>
              <a:gd name="T32" fmla="*/ 716 w 859"/>
              <a:gd name="T33" fmla="*/ 0 h 716"/>
              <a:gd name="T34" fmla="*/ 394 w 859"/>
              <a:gd name="T35" fmla="*/ 143 h 716"/>
              <a:gd name="T36" fmla="*/ 394 w 859"/>
              <a:gd name="T37" fmla="*/ 573 h 716"/>
              <a:gd name="T38" fmla="*/ 465 w 859"/>
              <a:gd name="T39" fmla="*/ 573 h 716"/>
              <a:gd name="T40" fmla="*/ 465 w 859"/>
              <a:gd name="T41" fmla="*/ 143 h 716"/>
              <a:gd name="T42" fmla="*/ 394 w 859"/>
              <a:gd name="T43" fmla="*/ 143 h 716"/>
              <a:gd name="T44" fmla="*/ 537 w 859"/>
              <a:gd name="T45" fmla="*/ 262 h 716"/>
              <a:gd name="T46" fmla="*/ 537 w 859"/>
              <a:gd name="T47" fmla="*/ 573 h 716"/>
              <a:gd name="T48" fmla="*/ 609 w 859"/>
              <a:gd name="T49" fmla="*/ 573 h 716"/>
              <a:gd name="T50" fmla="*/ 609 w 859"/>
              <a:gd name="T51" fmla="*/ 329 h 716"/>
              <a:gd name="T52" fmla="*/ 537 w 859"/>
              <a:gd name="T53" fmla="*/ 262 h 716"/>
              <a:gd name="T54" fmla="*/ 250 w 859"/>
              <a:gd name="T55" fmla="*/ 329 h 716"/>
              <a:gd name="T56" fmla="*/ 250 w 859"/>
              <a:gd name="T57" fmla="*/ 573 h 716"/>
              <a:gd name="T58" fmla="*/ 322 w 859"/>
              <a:gd name="T59" fmla="*/ 573 h 716"/>
              <a:gd name="T60" fmla="*/ 322 w 859"/>
              <a:gd name="T61" fmla="*/ 262 h 716"/>
              <a:gd name="T62" fmla="*/ 250 w 859"/>
              <a:gd name="T63" fmla="*/ 329 h 716"/>
              <a:gd name="T64" fmla="*/ 143 w 859"/>
              <a:gd name="T65" fmla="*/ 716 h 716"/>
              <a:gd name="T66" fmla="*/ 716 w 859"/>
              <a:gd name="T67" fmla="*/ 716 h 716"/>
              <a:gd name="T68" fmla="*/ 716 w 859"/>
              <a:gd name="T69" fmla="*/ 645 h 716"/>
              <a:gd name="T70" fmla="*/ 143 w 859"/>
              <a:gd name="T71" fmla="*/ 645 h 716"/>
              <a:gd name="T72" fmla="*/ 143 w 859"/>
              <a:gd name="T73" fmla="*/ 716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9" h="716">
                <a:moveTo>
                  <a:pt x="716" y="0"/>
                </a:moveTo>
                <a:lnTo>
                  <a:pt x="143" y="0"/>
                </a:lnTo>
                <a:cubicBezTo>
                  <a:pt x="64" y="0"/>
                  <a:pt x="0" y="64"/>
                  <a:pt x="0" y="143"/>
                </a:cubicBezTo>
                <a:cubicBezTo>
                  <a:pt x="0" y="222"/>
                  <a:pt x="64" y="286"/>
                  <a:pt x="143" y="286"/>
                </a:cubicBezTo>
                <a:cubicBezTo>
                  <a:pt x="222" y="286"/>
                  <a:pt x="286" y="215"/>
                  <a:pt x="286" y="143"/>
                </a:cubicBezTo>
                <a:lnTo>
                  <a:pt x="215" y="143"/>
                </a:lnTo>
                <a:cubicBezTo>
                  <a:pt x="215" y="179"/>
                  <a:pt x="183" y="215"/>
                  <a:pt x="143" y="215"/>
                </a:cubicBezTo>
                <a:cubicBezTo>
                  <a:pt x="104" y="215"/>
                  <a:pt x="72" y="183"/>
                  <a:pt x="72" y="143"/>
                </a:cubicBezTo>
                <a:cubicBezTo>
                  <a:pt x="72" y="104"/>
                  <a:pt x="104" y="72"/>
                  <a:pt x="143" y="72"/>
                </a:cubicBezTo>
                <a:lnTo>
                  <a:pt x="716" y="72"/>
                </a:lnTo>
                <a:cubicBezTo>
                  <a:pt x="756" y="72"/>
                  <a:pt x="788" y="104"/>
                  <a:pt x="788" y="143"/>
                </a:cubicBezTo>
                <a:cubicBezTo>
                  <a:pt x="788" y="183"/>
                  <a:pt x="756" y="215"/>
                  <a:pt x="716" y="215"/>
                </a:cubicBezTo>
                <a:cubicBezTo>
                  <a:pt x="677" y="215"/>
                  <a:pt x="645" y="179"/>
                  <a:pt x="645" y="143"/>
                </a:cubicBezTo>
                <a:lnTo>
                  <a:pt x="573" y="143"/>
                </a:lnTo>
                <a:cubicBezTo>
                  <a:pt x="573" y="215"/>
                  <a:pt x="637" y="286"/>
                  <a:pt x="716" y="286"/>
                </a:cubicBezTo>
                <a:cubicBezTo>
                  <a:pt x="795" y="286"/>
                  <a:pt x="859" y="222"/>
                  <a:pt x="859" y="143"/>
                </a:cubicBezTo>
                <a:cubicBezTo>
                  <a:pt x="859" y="64"/>
                  <a:pt x="795" y="0"/>
                  <a:pt x="716" y="0"/>
                </a:cubicBezTo>
                <a:close/>
                <a:moveTo>
                  <a:pt x="394" y="143"/>
                </a:moveTo>
                <a:lnTo>
                  <a:pt x="394" y="573"/>
                </a:lnTo>
                <a:lnTo>
                  <a:pt x="465" y="573"/>
                </a:lnTo>
                <a:lnTo>
                  <a:pt x="465" y="143"/>
                </a:lnTo>
                <a:lnTo>
                  <a:pt x="394" y="143"/>
                </a:lnTo>
                <a:close/>
                <a:moveTo>
                  <a:pt x="537" y="262"/>
                </a:moveTo>
                <a:lnTo>
                  <a:pt x="537" y="573"/>
                </a:lnTo>
                <a:lnTo>
                  <a:pt x="609" y="573"/>
                </a:lnTo>
                <a:lnTo>
                  <a:pt x="609" y="329"/>
                </a:lnTo>
                <a:cubicBezTo>
                  <a:pt x="573" y="312"/>
                  <a:pt x="573" y="289"/>
                  <a:pt x="537" y="262"/>
                </a:cubicBezTo>
                <a:close/>
                <a:moveTo>
                  <a:pt x="250" y="329"/>
                </a:moveTo>
                <a:lnTo>
                  <a:pt x="250" y="573"/>
                </a:lnTo>
                <a:lnTo>
                  <a:pt x="322" y="573"/>
                </a:lnTo>
                <a:lnTo>
                  <a:pt x="322" y="262"/>
                </a:lnTo>
                <a:cubicBezTo>
                  <a:pt x="286" y="289"/>
                  <a:pt x="286" y="312"/>
                  <a:pt x="250" y="329"/>
                </a:cubicBezTo>
                <a:close/>
                <a:moveTo>
                  <a:pt x="143" y="716"/>
                </a:moveTo>
                <a:lnTo>
                  <a:pt x="716" y="716"/>
                </a:lnTo>
                <a:lnTo>
                  <a:pt x="716" y="645"/>
                </a:lnTo>
                <a:lnTo>
                  <a:pt x="143" y="645"/>
                </a:lnTo>
                <a:lnTo>
                  <a:pt x="143" y="71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buFontTx/>
              <a:buNone/>
            </a:pPr>
            <a:endParaRPr lang="ru-RU" sz="1800" kern="1200" dirty="0">
              <a:solidFill>
                <a:prstClr val="black"/>
              </a:solidFill>
              <a:latin typeface="Calibri"/>
              <a:ea typeface="+mn-ea"/>
              <a:cs typeface="+mn-cs"/>
            </a:endParaRPr>
          </a:p>
        </p:txBody>
      </p:sp>
      <p:sp>
        <p:nvSpPr>
          <p:cNvPr id="94" name="Freeform 45"/>
          <p:cNvSpPr>
            <a:spLocks noEditPoints="1"/>
          </p:cNvSpPr>
          <p:nvPr/>
        </p:nvSpPr>
        <p:spPr bwMode="auto">
          <a:xfrm>
            <a:off x="472964" y="1345640"/>
            <a:ext cx="441435" cy="425466"/>
          </a:xfrm>
          <a:custGeom>
            <a:avLst/>
            <a:gdLst>
              <a:gd name="T0" fmla="*/ 573 w 859"/>
              <a:gd name="T1" fmla="*/ 573 h 824"/>
              <a:gd name="T2" fmla="*/ 573 w 859"/>
              <a:gd name="T3" fmla="*/ 645 h 824"/>
              <a:gd name="T4" fmla="*/ 859 w 859"/>
              <a:gd name="T5" fmla="*/ 645 h 824"/>
              <a:gd name="T6" fmla="*/ 859 w 859"/>
              <a:gd name="T7" fmla="*/ 573 h 824"/>
              <a:gd name="T8" fmla="*/ 573 w 859"/>
              <a:gd name="T9" fmla="*/ 573 h 824"/>
              <a:gd name="T10" fmla="*/ 787 w 859"/>
              <a:gd name="T11" fmla="*/ 537 h 824"/>
              <a:gd name="T12" fmla="*/ 787 w 859"/>
              <a:gd name="T13" fmla="*/ 466 h 824"/>
              <a:gd name="T14" fmla="*/ 573 w 859"/>
              <a:gd name="T15" fmla="*/ 466 h 824"/>
              <a:gd name="T16" fmla="*/ 573 w 859"/>
              <a:gd name="T17" fmla="*/ 537 h 824"/>
              <a:gd name="T18" fmla="*/ 787 w 859"/>
              <a:gd name="T19" fmla="*/ 537 h 824"/>
              <a:gd name="T20" fmla="*/ 250 w 859"/>
              <a:gd name="T21" fmla="*/ 430 h 824"/>
              <a:gd name="T22" fmla="*/ 250 w 859"/>
              <a:gd name="T23" fmla="*/ 698 h 824"/>
              <a:gd name="T24" fmla="*/ 394 w 859"/>
              <a:gd name="T25" fmla="*/ 627 h 824"/>
              <a:gd name="T26" fmla="*/ 537 w 859"/>
              <a:gd name="T27" fmla="*/ 698 h 824"/>
              <a:gd name="T28" fmla="*/ 537 w 859"/>
              <a:gd name="T29" fmla="*/ 430 h 824"/>
              <a:gd name="T30" fmla="*/ 465 w 859"/>
              <a:gd name="T31" fmla="*/ 430 h 824"/>
              <a:gd name="T32" fmla="*/ 465 w 859"/>
              <a:gd name="T33" fmla="*/ 582 h 824"/>
              <a:gd name="T34" fmla="*/ 394 w 859"/>
              <a:gd name="T35" fmla="*/ 547 h 824"/>
              <a:gd name="T36" fmla="*/ 322 w 859"/>
              <a:gd name="T37" fmla="*/ 582 h 824"/>
              <a:gd name="T38" fmla="*/ 322 w 859"/>
              <a:gd name="T39" fmla="*/ 430 h 824"/>
              <a:gd name="T40" fmla="*/ 250 w 859"/>
              <a:gd name="T41" fmla="*/ 430 h 824"/>
              <a:gd name="T42" fmla="*/ 788 w 859"/>
              <a:gd name="T43" fmla="*/ 125 h 824"/>
              <a:gd name="T44" fmla="*/ 662 w 859"/>
              <a:gd name="T45" fmla="*/ 0 h 824"/>
              <a:gd name="T46" fmla="*/ 143 w 859"/>
              <a:gd name="T47" fmla="*/ 0 h 824"/>
              <a:gd name="T48" fmla="*/ 143 w 859"/>
              <a:gd name="T49" fmla="*/ 72 h 824"/>
              <a:gd name="T50" fmla="*/ 662 w 859"/>
              <a:gd name="T51" fmla="*/ 72 h 824"/>
              <a:gd name="T52" fmla="*/ 716 w 859"/>
              <a:gd name="T53" fmla="*/ 125 h 824"/>
              <a:gd name="T54" fmla="*/ 662 w 859"/>
              <a:gd name="T55" fmla="*/ 179 h 824"/>
              <a:gd name="T56" fmla="*/ 143 w 859"/>
              <a:gd name="T57" fmla="*/ 179 h 824"/>
              <a:gd name="T58" fmla="*/ 143 w 859"/>
              <a:gd name="T59" fmla="*/ 251 h 824"/>
              <a:gd name="T60" fmla="*/ 662 w 859"/>
              <a:gd name="T61" fmla="*/ 251 h 824"/>
              <a:gd name="T62" fmla="*/ 788 w 859"/>
              <a:gd name="T63" fmla="*/ 125 h 824"/>
              <a:gd name="T64" fmla="*/ 197 w 859"/>
              <a:gd name="T65" fmla="*/ 537 h 824"/>
              <a:gd name="T66" fmla="*/ 214 w 859"/>
              <a:gd name="T67" fmla="*/ 537 h 824"/>
              <a:gd name="T68" fmla="*/ 214 w 859"/>
              <a:gd name="T69" fmla="*/ 466 h 824"/>
              <a:gd name="T70" fmla="*/ 197 w 859"/>
              <a:gd name="T71" fmla="*/ 466 h 824"/>
              <a:gd name="T72" fmla="*/ 143 w 859"/>
              <a:gd name="T73" fmla="*/ 412 h 824"/>
              <a:gd name="T74" fmla="*/ 197 w 859"/>
              <a:gd name="T75" fmla="*/ 358 h 824"/>
              <a:gd name="T76" fmla="*/ 787 w 859"/>
              <a:gd name="T77" fmla="*/ 358 h 824"/>
              <a:gd name="T78" fmla="*/ 787 w 859"/>
              <a:gd name="T79" fmla="*/ 286 h 824"/>
              <a:gd name="T80" fmla="*/ 197 w 859"/>
              <a:gd name="T81" fmla="*/ 286 h 824"/>
              <a:gd name="T82" fmla="*/ 71 w 859"/>
              <a:gd name="T83" fmla="*/ 412 h 824"/>
              <a:gd name="T84" fmla="*/ 197 w 859"/>
              <a:gd name="T85" fmla="*/ 537 h 824"/>
              <a:gd name="T86" fmla="*/ 71 w 859"/>
              <a:gd name="T87" fmla="*/ 698 h 824"/>
              <a:gd name="T88" fmla="*/ 125 w 859"/>
              <a:gd name="T89" fmla="*/ 645 h 824"/>
              <a:gd name="T90" fmla="*/ 214 w 859"/>
              <a:gd name="T91" fmla="*/ 645 h 824"/>
              <a:gd name="T92" fmla="*/ 214 w 859"/>
              <a:gd name="T93" fmla="*/ 573 h 824"/>
              <a:gd name="T94" fmla="*/ 125 w 859"/>
              <a:gd name="T95" fmla="*/ 573 h 824"/>
              <a:gd name="T96" fmla="*/ 0 w 859"/>
              <a:gd name="T97" fmla="*/ 698 h 824"/>
              <a:gd name="T98" fmla="*/ 125 w 859"/>
              <a:gd name="T99" fmla="*/ 824 h 824"/>
              <a:gd name="T100" fmla="*/ 859 w 859"/>
              <a:gd name="T101" fmla="*/ 824 h 824"/>
              <a:gd name="T102" fmla="*/ 859 w 859"/>
              <a:gd name="T103" fmla="*/ 752 h 824"/>
              <a:gd name="T104" fmla="*/ 125 w 859"/>
              <a:gd name="T105" fmla="*/ 752 h 824"/>
              <a:gd name="T106" fmla="*/ 71 w 859"/>
              <a:gd name="T107" fmla="*/ 698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9" h="824">
                <a:moveTo>
                  <a:pt x="573" y="573"/>
                </a:moveTo>
                <a:lnTo>
                  <a:pt x="573" y="645"/>
                </a:lnTo>
                <a:lnTo>
                  <a:pt x="859" y="645"/>
                </a:lnTo>
                <a:lnTo>
                  <a:pt x="859" y="573"/>
                </a:lnTo>
                <a:lnTo>
                  <a:pt x="573" y="573"/>
                </a:lnTo>
                <a:close/>
                <a:moveTo>
                  <a:pt x="787" y="537"/>
                </a:moveTo>
                <a:lnTo>
                  <a:pt x="787" y="466"/>
                </a:lnTo>
                <a:lnTo>
                  <a:pt x="573" y="466"/>
                </a:lnTo>
                <a:lnTo>
                  <a:pt x="573" y="537"/>
                </a:lnTo>
                <a:lnTo>
                  <a:pt x="787" y="537"/>
                </a:lnTo>
                <a:close/>
                <a:moveTo>
                  <a:pt x="250" y="430"/>
                </a:moveTo>
                <a:lnTo>
                  <a:pt x="250" y="698"/>
                </a:lnTo>
                <a:lnTo>
                  <a:pt x="394" y="627"/>
                </a:lnTo>
                <a:lnTo>
                  <a:pt x="537" y="698"/>
                </a:lnTo>
                <a:lnTo>
                  <a:pt x="537" y="430"/>
                </a:lnTo>
                <a:lnTo>
                  <a:pt x="465" y="430"/>
                </a:lnTo>
                <a:lnTo>
                  <a:pt x="465" y="582"/>
                </a:lnTo>
                <a:lnTo>
                  <a:pt x="394" y="547"/>
                </a:lnTo>
                <a:lnTo>
                  <a:pt x="322" y="582"/>
                </a:lnTo>
                <a:lnTo>
                  <a:pt x="322" y="430"/>
                </a:lnTo>
                <a:lnTo>
                  <a:pt x="250" y="430"/>
                </a:lnTo>
                <a:close/>
                <a:moveTo>
                  <a:pt x="788" y="125"/>
                </a:moveTo>
                <a:cubicBezTo>
                  <a:pt x="788" y="56"/>
                  <a:pt x="731" y="0"/>
                  <a:pt x="662" y="0"/>
                </a:cubicBezTo>
                <a:lnTo>
                  <a:pt x="143" y="0"/>
                </a:lnTo>
                <a:lnTo>
                  <a:pt x="143" y="72"/>
                </a:lnTo>
                <a:lnTo>
                  <a:pt x="662" y="72"/>
                </a:lnTo>
                <a:cubicBezTo>
                  <a:pt x="692" y="72"/>
                  <a:pt x="716" y="96"/>
                  <a:pt x="716" y="125"/>
                </a:cubicBezTo>
                <a:cubicBezTo>
                  <a:pt x="716" y="155"/>
                  <a:pt x="692" y="179"/>
                  <a:pt x="662" y="179"/>
                </a:cubicBezTo>
                <a:lnTo>
                  <a:pt x="143" y="179"/>
                </a:lnTo>
                <a:lnTo>
                  <a:pt x="143" y="251"/>
                </a:lnTo>
                <a:lnTo>
                  <a:pt x="662" y="251"/>
                </a:lnTo>
                <a:cubicBezTo>
                  <a:pt x="731" y="251"/>
                  <a:pt x="788" y="194"/>
                  <a:pt x="788" y="125"/>
                </a:cubicBezTo>
                <a:close/>
                <a:moveTo>
                  <a:pt x="197" y="537"/>
                </a:moveTo>
                <a:lnTo>
                  <a:pt x="214" y="537"/>
                </a:lnTo>
                <a:lnTo>
                  <a:pt x="214" y="466"/>
                </a:lnTo>
                <a:lnTo>
                  <a:pt x="197" y="466"/>
                </a:lnTo>
                <a:cubicBezTo>
                  <a:pt x="167" y="466"/>
                  <a:pt x="143" y="441"/>
                  <a:pt x="143" y="412"/>
                </a:cubicBezTo>
                <a:cubicBezTo>
                  <a:pt x="143" y="382"/>
                  <a:pt x="167" y="358"/>
                  <a:pt x="197" y="358"/>
                </a:cubicBezTo>
                <a:lnTo>
                  <a:pt x="787" y="358"/>
                </a:lnTo>
                <a:lnTo>
                  <a:pt x="787" y="286"/>
                </a:lnTo>
                <a:lnTo>
                  <a:pt x="197" y="286"/>
                </a:lnTo>
                <a:cubicBezTo>
                  <a:pt x="128" y="286"/>
                  <a:pt x="71" y="343"/>
                  <a:pt x="71" y="412"/>
                </a:cubicBezTo>
                <a:cubicBezTo>
                  <a:pt x="71" y="481"/>
                  <a:pt x="128" y="537"/>
                  <a:pt x="197" y="537"/>
                </a:cubicBezTo>
                <a:close/>
                <a:moveTo>
                  <a:pt x="71" y="698"/>
                </a:moveTo>
                <a:cubicBezTo>
                  <a:pt x="71" y="669"/>
                  <a:pt x="95" y="645"/>
                  <a:pt x="125" y="645"/>
                </a:cubicBezTo>
                <a:lnTo>
                  <a:pt x="214" y="645"/>
                </a:lnTo>
                <a:lnTo>
                  <a:pt x="214" y="573"/>
                </a:lnTo>
                <a:lnTo>
                  <a:pt x="125" y="573"/>
                </a:lnTo>
                <a:cubicBezTo>
                  <a:pt x="56" y="573"/>
                  <a:pt x="0" y="629"/>
                  <a:pt x="0" y="698"/>
                </a:cubicBezTo>
                <a:cubicBezTo>
                  <a:pt x="0" y="767"/>
                  <a:pt x="56" y="824"/>
                  <a:pt x="125" y="824"/>
                </a:cubicBezTo>
                <a:lnTo>
                  <a:pt x="859" y="824"/>
                </a:lnTo>
                <a:lnTo>
                  <a:pt x="859" y="752"/>
                </a:lnTo>
                <a:lnTo>
                  <a:pt x="125" y="752"/>
                </a:lnTo>
                <a:cubicBezTo>
                  <a:pt x="95" y="752"/>
                  <a:pt x="71" y="728"/>
                  <a:pt x="71" y="698"/>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buFontTx/>
              <a:buNone/>
            </a:pPr>
            <a:endParaRPr lang="ru-RU" sz="1800" kern="1200" dirty="0">
              <a:solidFill>
                <a:prstClr val="black"/>
              </a:solidFill>
              <a:latin typeface="Calibri"/>
              <a:ea typeface="+mn-ea"/>
              <a:cs typeface="+mn-cs"/>
            </a:endParaRPr>
          </a:p>
        </p:txBody>
      </p:sp>
      <p:sp>
        <p:nvSpPr>
          <p:cNvPr id="96" name="Freeform 46"/>
          <p:cNvSpPr>
            <a:spLocks noEditPoints="1"/>
          </p:cNvSpPr>
          <p:nvPr/>
        </p:nvSpPr>
        <p:spPr bwMode="auto">
          <a:xfrm>
            <a:off x="1646372" y="1335510"/>
            <a:ext cx="308555" cy="445726"/>
          </a:xfrm>
          <a:custGeom>
            <a:avLst/>
            <a:gdLst>
              <a:gd name="T0" fmla="*/ 275 w 598"/>
              <a:gd name="T1" fmla="*/ 251 h 860"/>
              <a:gd name="T2" fmla="*/ 347 w 598"/>
              <a:gd name="T3" fmla="*/ 179 h 860"/>
              <a:gd name="T4" fmla="*/ 419 w 598"/>
              <a:gd name="T5" fmla="*/ 251 h 860"/>
              <a:gd name="T6" fmla="*/ 347 w 598"/>
              <a:gd name="T7" fmla="*/ 322 h 860"/>
              <a:gd name="T8" fmla="*/ 275 w 598"/>
              <a:gd name="T9" fmla="*/ 251 h 860"/>
              <a:gd name="T10" fmla="*/ 598 w 598"/>
              <a:gd name="T11" fmla="*/ 752 h 860"/>
              <a:gd name="T12" fmla="*/ 449 w 598"/>
              <a:gd name="T13" fmla="*/ 352 h 860"/>
              <a:gd name="T14" fmla="*/ 490 w 598"/>
              <a:gd name="T15" fmla="*/ 251 h 860"/>
              <a:gd name="T16" fmla="*/ 383 w 598"/>
              <a:gd name="T17" fmla="*/ 113 h 860"/>
              <a:gd name="T18" fmla="*/ 383 w 598"/>
              <a:gd name="T19" fmla="*/ 36 h 860"/>
              <a:gd name="T20" fmla="*/ 347 w 598"/>
              <a:gd name="T21" fmla="*/ 0 h 860"/>
              <a:gd name="T22" fmla="*/ 311 w 598"/>
              <a:gd name="T23" fmla="*/ 36 h 860"/>
              <a:gd name="T24" fmla="*/ 311 w 598"/>
              <a:gd name="T25" fmla="*/ 113 h 860"/>
              <a:gd name="T26" fmla="*/ 204 w 598"/>
              <a:gd name="T27" fmla="*/ 251 h 860"/>
              <a:gd name="T28" fmla="*/ 245 w 598"/>
              <a:gd name="T29" fmla="*/ 352 h 860"/>
              <a:gd name="T30" fmla="*/ 196 w 598"/>
              <a:gd name="T31" fmla="*/ 485 h 860"/>
              <a:gd name="T32" fmla="*/ 260 w 598"/>
              <a:gd name="T33" fmla="*/ 519 h 860"/>
              <a:gd name="T34" fmla="*/ 308 w 598"/>
              <a:gd name="T35" fmla="*/ 388 h 860"/>
              <a:gd name="T36" fmla="*/ 347 w 598"/>
              <a:gd name="T37" fmla="*/ 394 h 860"/>
              <a:gd name="T38" fmla="*/ 386 w 598"/>
              <a:gd name="T39" fmla="*/ 388 h 860"/>
              <a:gd name="T40" fmla="*/ 459 w 598"/>
              <a:gd name="T41" fmla="*/ 586 h 860"/>
              <a:gd name="T42" fmla="*/ 347 w 598"/>
              <a:gd name="T43" fmla="*/ 607 h 860"/>
              <a:gd name="T44" fmla="*/ 72 w 598"/>
              <a:gd name="T45" fmla="*/ 453 h 860"/>
              <a:gd name="T46" fmla="*/ 26 w 598"/>
              <a:gd name="T47" fmla="*/ 440 h 860"/>
              <a:gd name="T48" fmla="*/ 11 w 598"/>
              <a:gd name="T49" fmla="*/ 491 h 860"/>
              <a:gd name="T50" fmla="*/ 145 w 598"/>
              <a:gd name="T51" fmla="*/ 623 h 860"/>
              <a:gd name="T52" fmla="*/ 96 w 598"/>
              <a:gd name="T53" fmla="*/ 752 h 860"/>
              <a:gd name="T54" fmla="*/ 134 w 598"/>
              <a:gd name="T55" fmla="*/ 860 h 860"/>
              <a:gd name="T56" fmla="*/ 210 w 598"/>
              <a:gd name="T57" fmla="*/ 654 h 860"/>
              <a:gd name="T58" fmla="*/ 347 w 598"/>
              <a:gd name="T59" fmla="*/ 679 h 860"/>
              <a:gd name="T60" fmla="*/ 483 w 598"/>
              <a:gd name="T61" fmla="*/ 653 h 860"/>
              <a:gd name="T62" fmla="*/ 560 w 598"/>
              <a:gd name="T63" fmla="*/ 860 h 860"/>
              <a:gd name="T64" fmla="*/ 598 w 598"/>
              <a:gd name="T65" fmla="*/ 752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8" h="860">
                <a:moveTo>
                  <a:pt x="275" y="251"/>
                </a:moveTo>
                <a:cubicBezTo>
                  <a:pt x="275" y="211"/>
                  <a:pt x="307" y="179"/>
                  <a:pt x="347" y="179"/>
                </a:cubicBezTo>
                <a:cubicBezTo>
                  <a:pt x="386" y="179"/>
                  <a:pt x="419" y="211"/>
                  <a:pt x="419" y="251"/>
                </a:cubicBezTo>
                <a:cubicBezTo>
                  <a:pt x="419" y="290"/>
                  <a:pt x="386" y="322"/>
                  <a:pt x="347" y="322"/>
                </a:cubicBezTo>
                <a:cubicBezTo>
                  <a:pt x="307" y="322"/>
                  <a:pt x="275" y="290"/>
                  <a:pt x="275" y="251"/>
                </a:cubicBezTo>
                <a:close/>
                <a:moveTo>
                  <a:pt x="598" y="752"/>
                </a:moveTo>
                <a:lnTo>
                  <a:pt x="449" y="352"/>
                </a:lnTo>
                <a:cubicBezTo>
                  <a:pt x="474" y="326"/>
                  <a:pt x="490" y="290"/>
                  <a:pt x="490" y="251"/>
                </a:cubicBezTo>
                <a:cubicBezTo>
                  <a:pt x="490" y="184"/>
                  <a:pt x="444" y="129"/>
                  <a:pt x="383" y="113"/>
                </a:cubicBezTo>
                <a:lnTo>
                  <a:pt x="383" y="36"/>
                </a:lnTo>
                <a:cubicBezTo>
                  <a:pt x="383" y="16"/>
                  <a:pt x="367" y="0"/>
                  <a:pt x="347" y="0"/>
                </a:cubicBezTo>
                <a:cubicBezTo>
                  <a:pt x="327" y="0"/>
                  <a:pt x="311" y="16"/>
                  <a:pt x="311" y="36"/>
                </a:cubicBezTo>
                <a:lnTo>
                  <a:pt x="311" y="113"/>
                </a:lnTo>
                <a:cubicBezTo>
                  <a:pt x="250" y="129"/>
                  <a:pt x="204" y="184"/>
                  <a:pt x="204" y="251"/>
                </a:cubicBezTo>
                <a:cubicBezTo>
                  <a:pt x="204" y="290"/>
                  <a:pt x="220" y="326"/>
                  <a:pt x="245" y="352"/>
                </a:cubicBezTo>
                <a:lnTo>
                  <a:pt x="196" y="485"/>
                </a:lnTo>
                <a:cubicBezTo>
                  <a:pt x="216" y="499"/>
                  <a:pt x="237" y="511"/>
                  <a:pt x="260" y="519"/>
                </a:cubicBezTo>
                <a:lnTo>
                  <a:pt x="308" y="388"/>
                </a:lnTo>
                <a:cubicBezTo>
                  <a:pt x="321" y="392"/>
                  <a:pt x="333" y="394"/>
                  <a:pt x="347" y="394"/>
                </a:cubicBezTo>
                <a:cubicBezTo>
                  <a:pt x="361" y="394"/>
                  <a:pt x="373" y="392"/>
                  <a:pt x="386" y="388"/>
                </a:cubicBezTo>
                <a:lnTo>
                  <a:pt x="459" y="586"/>
                </a:lnTo>
                <a:cubicBezTo>
                  <a:pt x="423" y="599"/>
                  <a:pt x="386" y="607"/>
                  <a:pt x="347" y="607"/>
                </a:cubicBezTo>
                <a:cubicBezTo>
                  <a:pt x="233" y="607"/>
                  <a:pt x="130" y="549"/>
                  <a:pt x="72" y="453"/>
                </a:cubicBezTo>
                <a:cubicBezTo>
                  <a:pt x="63" y="438"/>
                  <a:pt x="43" y="432"/>
                  <a:pt x="26" y="440"/>
                </a:cubicBezTo>
                <a:cubicBezTo>
                  <a:pt x="7" y="449"/>
                  <a:pt x="0" y="473"/>
                  <a:pt x="11" y="491"/>
                </a:cubicBezTo>
                <a:cubicBezTo>
                  <a:pt x="45" y="547"/>
                  <a:pt x="92" y="591"/>
                  <a:pt x="145" y="623"/>
                </a:cubicBezTo>
                <a:lnTo>
                  <a:pt x="96" y="752"/>
                </a:lnTo>
                <a:lnTo>
                  <a:pt x="134" y="860"/>
                </a:lnTo>
                <a:lnTo>
                  <a:pt x="210" y="654"/>
                </a:lnTo>
                <a:cubicBezTo>
                  <a:pt x="253" y="670"/>
                  <a:pt x="299" y="679"/>
                  <a:pt x="347" y="679"/>
                </a:cubicBezTo>
                <a:cubicBezTo>
                  <a:pt x="394" y="679"/>
                  <a:pt x="440" y="669"/>
                  <a:pt x="483" y="653"/>
                </a:cubicBezTo>
                <a:lnTo>
                  <a:pt x="560" y="860"/>
                </a:lnTo>
                <a:lnTo>
                  <a:pt x="598" y="75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buFontTx/>
              <a:buNone/>
            </a:pPr>
            <a:endParaRPr lang="ru-RU" sz="1800" kern="1200" dirty="0">
              <a:solidFill>
                <a:prstClr val="black"/>
              </a:solidFill>
              <a:latin typeface="Calibri"/>
              <a:ea typeface="+mn-ea"/>
              <a:cs typeface="+mn-cs"/>
            </a:endParaRPr>
          </a:p>
        </p:txBody>
      </p:sp>
      <p:sp>
        <p:nvSpPr>
          <p:cNvPr id="100" name="Freeform 52"/>
          <p:cNvSpPr>
            <a:spLocks noEditPoints="1"/>
          </p:cNvSpPr>
          <p:nvPr/>
        </p:nvSpPr>
        <p:spPr bwMode="auto">
          <a:xfrm>
            <a:off x="4905329" y="1335510"/>
            <a:ext cx="432425" cy="445726"/>
          </a:xfrm>
          <a:custGeom>
            <a:avLst/>
            <a:gdLst>
              <a:gd name="T0" fmla="*/ 179 w 839"/>
              <a:gd name="T1" fmla="*/ 143 h 860"/>
              <a:gd name="T2" fmla="*/ 609 w 839"/>
              <a:gd name="T3" fmla="*/ 143 h 860"/>
              <a:gd name="T4" fmla="*/ 609 w 839"/>
              <a:gd name="T5" fmla="*/ 269 h 860"/>
              <a:gd name="T6" fmla="*/ 474 w 839"/>
              <a:gd name="T7" fmla="*/ 383 h 860"/>
              <a:gd name="T8" fmla="*/ 526 w 839"/>
              <a:gd name="T9" fmla="*/ 440 h 860"/>
              <a:gd name="T10" fmla="*/ 839 w 839"/>
              <a:gd name="T11" fmla="*/ 208 h 860"/>
              <a:gd name="T12" fmla="*/ 781 w 839"/>
              <a:gd name="T13" fmla="*/ 151 h 860"/>
              <a:gd name="T14" fmla="*/ 680 w 839"/>
              <a:gd name="T15" fmla="*/ 215 h 860"/>
              <a:gd name="T16" fmla="*/ 680 w 839"/>
              <a:gd name="T17" fmla="*/ 72 h 860"/>
              <a:gd name="T18" fmla="*/ 430 w 839"/>
              <a:gd name="T19" fmla="*/ 72 h 860"/>
              <a:gd name="T20" fmla="*/ 430 w 839"/>
              <a:gd name="T21" fmla="*/ 0 h 860"/>
              <a:gd name="T22" fmla="*/ 358 w 839"/>
              <a:gd name="T23" fmla="*/ 0 h 860"/>
              <a:gd name="T24" fmla="*/ 358 w 839"/>
              <a:gd name="T25" fmla="*/ 72 h 860"/>
              <a:gd name="T26" fmla="*/ 107 w 839"/>
              <a:gd name="T27" fmla="*/ 72 h 860"/>
              <a:gd name="T28" fmla="*/ 107 w 839"/>
              <a:gd name="T29" fmla="*/ 537 h 860"/>
              <a:gd name="T30" fmla="*/ 179 w 839"/>
              <a:gd name="T31" fmla="*/ 537 h 860"/>
              <a:gd name="T32" fmla="*/ 179 w 839"/>
              <a:gd name="T33" fmla="*/ 143 h 860"/>
              <a:gd name="T34" fmla="*/ 680 w 839"/>
              <a:gd name="T35" fmla="*/ 537 h 860"/>
              <a:gd name="T36" fmla="*/ 680 w 839"/>
              <a:gd name="T37" fmla="*/ 393 h 860"/>
              <a:gd name="T38" fmla="*/ 609 w 839"/>
              <a:gd name="T39" fmla="*/ 447 h 860"/>
              <a:gd name="T40" fmla="*/ 609 w 839"/>
              <a:gd name="T41" fmla="*/ 537 h 860"/>
              <a:gd name="T42" fmla="*/ 680 w 839"/>
              <a:gd name="T43" fmla="*/ 537 h 860"/>
              <a:gd name="T44" fmla="*/ 371 w 839"/>
              <a:gd name="T45" fmla="*/ 473 h 860"/>
              <a:gd name="T46" fmla="*/ 414 w 839"/>
              <a:gd name="T47" fmla="*/ 530 h 860"/>
              <a:gd name="T48" fmla="*/ 506 w 839"/>
              <a:gd name="T49" fmla="*/ 461 h 860"/>
              <a:gd name="T50" fmla="*/ 463 w 839"/>
              <a:gd name="T51" fmla="*/ 404 h 860"/>
              <a:gd name="T52" fmla="*/ 371 w 839"/>
              <a:gd name="T53" fmla="*/ 473 h 860"/>
              <a:gd name="T54" fmla="*/ 0 w 839"/>
              <a:gd name="T55" fmla="*/ 681 h 860"/>
              <a:gd name="T56" fmla="*/ 233 w 839"/>
              <a:gd name="T57" fmla="*/ 681 h 860"/>
              <a:gd name="T58" fmla="*/ 166 w 839"/>
              <a:gd name="T59" fmla="*/ 860 h 860"/>
              <a:gd name="T60" fmla="*/ 243 w 839"/>
              <a:gd name="T61" fmla="*/ 860 h 860"/>
              <a:gd name="T62" fmla="*/ 310 w 839"/>
              <a:gd name="T63" fmla="*/ 681 h 860"/>
              <a:gd name="T64" fmla="*/ 358 w 839"/>
              <a:gd name="T65" fmla="*/ 681 h 860"/>
              <a:gd name="T66" fmla="*/ 358 w 839"/>
              <a:gd name="T67" fmla="*/ 860 h 860"/>
              <a:gd name="T68" fmla="*/ 430 w 839"/>
              <a:gd name="T69" fmla="*/ 860 h 860"/>
              <a:gd name="T70" fmla="*/ 430 w 839"/>
              <a:gd name="T71" fmla="*/ 681 h 860"/>
              <a:gd name="T72" fmla="*/ 547 w 839"/>
              <a:gd name="T73" fmla="*/ 681 h 860"/>
              <a:gd name="T74" fmla="*/ 614 w 839"/>
              <a:gd name="T75" fmla="*/ 860 h 860"/>
              <a:gd name="T76" fmla="*/ 690 w 839"/>
              <a:gd name="T77" fmla="*/ 860 h 860"/>
              <a:gd name="T78" fmla="*/ 623 w 839"/>
              <a:gd name="T79" fmla="*/ 681 h 860"/>
              <a:gd name="T80" fmla="*/ 788 w 839"/>
              <a:gd name="T81" fmla="*/ 681 h 860"/>
              <a:gd name="T82" fmla="*/ 788 w 839"/>
              <a:gd name="T83" fmla="*/ 609 h 860"/>
              <a:gd name="T84" fmla="*/ 0 w 839"/>
              <a:gd name="T85" fmla="*/ 609 h 860"/>
              <a:gd name="T86" fmla="*/ 0 w 839"/>
              <a:gd name="T87" fmla="*/ 681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39" h="860">
                <a:moveTo>
                  <a:pt x="179" y="143"/>
                </a:moveTo>
                <a:lnTo>
                  <a:pt x="609" y="143"/>
                </a:lnTo>
                <a:lnTo>
                  <a:pt x="609" y="269"/>
                </a:lnTo>
                <a:lnTo>
                  <a:pt x="474" y="383"/>
                </a:lnTo>
                <a:lnTo>
                  <a:pt x="526" y="440"/>
                </a:lnTo>
                <a:lnTo>
                  <a:pt x="839" y="208"/>
                </a:lnTo>
                <a:lnTo>
                  <a:pt x="781" y="151"/>
                </a:lnTo>
                <a:lnTo>
                  <a:pt x="680" y="215"/>
                </a:lnTo>
                <a:lnTo>
                  <a:pt x="680" y="72"/>
                </a:lnTo>
                <a:lnTo>
                  <a:pt x="430" y="72"/>
                </a:lnTo>
                <a:lnTo>
                  <a:pt x="430" y="0"/>
                </a:lnTo>
                <a:lnTo>
                  <a:pt x="358" y="0"/>
                </a:lnTo>
                <a:lnTo>
                  <a:pt x="358" y="72"/>
                </a:lnTo>
                <a:lnTo>
                  <a:pt x="107" y="72"/>
                </a:lnTo>
                <a:lnTo>
                  <a:pt x="107" y="537"/>
                </a:lnTo>
                <a:lnTo>
                  <a:pt x="179" y="537"/>
                </a:lnTo>
                <a:lnTo>
                  <a:pt x="179" y="143"/>
                </a:lnTo>
                <a:close/>
                <a:moveTo>
                  <a:pt x="680" y="537"/>
                </a:moveTo>
                <a:lnTo>
                  <a:pt x="680" y="393"/>
                </a:lnTo>
                <a:lnTo>
                  <a:pt x="609" y="447"/>
                </a:lnTo>
                <a:lnTo>
                  <a:pt x="609" y="537"/>
                </a:lnTo>
                <a:lnTo>
                  <a:pt x="680" y="537"/>
                </a:lnTo>
                <a:close/>
                <a:moveTo>
                  <a:pt x="371" y="473"/>
                </a:moveTo>
                <a:lnTo>
                  <a:pt x="414" y="530"/>
                </a:lnTo>
                <a:lnTo>
                  <a:pt x="506" y="461"/>
                </a:lnTo>
                <a:lnTo>
                  <a:pt x="463" y="404"/>
                </a:lnTo>
                <a:lnTo>
                  <a:pt x="371" y="473"/>
                </a:lnTo>
                <a:close/>
                <a:moveTo>
                  <a:pt x="0" y="681"/>
                </a:moveTo>
                <a:lnTo>
                  <a:pt x="233" y="681"/>
                </a:lnTo>
                <a:lnTo>
                  <a:pt x="166" y="860"/>
                </a:lnTo>
                <a:lnTo>
                  <a:pt x="243" y="860"/>
                </a:lnTo>
                <a:lnTo>
                  <a:pt x="310" y="681"/>
                </a:lnTo>
                <a:lnTo>
                  <a:pt x="358" y="681"/>
                </a:lnTo>
                <a:lnTo>
                  <a:pt x="358" y="860"/>
                </a:lnTo>
                <a:lnTo>
                  <a:pt x="430" y="860"/>
                </a:lnTo>
                <a:lnTo>
                  <a:pt x="430" y="681"/>
                </a:lnTo>
                <a:lnTo>
                  <a:pt x="547" y="681"/>
                </a:lnTo>
                <a:lnTo>
                  <a:pt x="614" y="860"/>
                </a:lnTo>
                <a:lnTo>
                  <a:pt x="690" y="860"/>
                </a:lnTo>
                <a:lnTo>
                  <a:pt x="623" y="681"/>
                </a:lnTo>
                <a:lnTo>
                  <a:pt x="788" y="681"/>
                </a:lnTo>
                <a:lnTo>
                  <a:pt x="788" y="609"/>
                </a:lnTo>
                <a:lnTo>
                  <a:pt x="0" y="609"/>
                </a:lnTo>
                <a:lnTo>
                  <a:pt x="0" y="68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buFontTx/>
              <a:buNone/>
            </a:pPr>
            <a:endParaRPr lang="ru-RU" sz="1800" kern="1200" dirty="0">
              <a:solidFill>
                <a:prstClr val="black"/>
              </a:solidFill>
              <a:latin typeface="Calibri"/>
              <a:ea typeface="+mn-ea"/>
              <a:cs typeface="+mn-cs"/>
            </a:endParaRPr>
          </a:p>
        </p:txBody>
      </p:sp>
      <p:sp>
        <p:nvSpPr>
          <p:cNvPr id="101" name="Freeform 53"/>
          <p:cNvSpPr>
            <a:spLocks noEditPoints="1"/>
          </p:cNvSpPr>
          <p:nvPr/>
        </p:nvSpPr>
        <p:spPr bwMode="auto">
          <a:xfrm>
            <a:off x="3788228" y="1358022"/>
            <a:ext cx="459453" cy="400702"/>
          </a:xfrm>
          <a:custGeom>
            <a:avLst/>
            <a:gdLst>
              <a:gd name="T0" fmla="*/ 408 w 888"/>
              <a:gd name="T1" fmla="*/ 61 h 777"/>
              <a:gd name="T2" fmla="*/ 337 w 888"/>
              <a:gd name="T3" fmla="*/ 61 h 777"/>
              <a:gd name="T4" fmla="*/ 337 w 888"/>
              <a:gd name="T5" fmla="*/ 539 h 777"/>
              <a:gd name="T6" fmla="*/ 408 w 888"/>
              <a:gd name="T7" fmla="*/ 556 h 777"/>
              <a:gd name="T8" fmla="*/ 408 w 888"/>
              <a:gd name="T9" fmla="*/ 61 h 777"/>
              <a:gd name="T10" fmla="*/ 552 w 888"/>
              <a:gd name="T11" fmla="*/ 61 h 777"/>
              <a:gd name="T12" fmla="*/ 480 w 888"/>
              <a:gd name="T13" fmla="*/ 61 h 777"/>
              <a:gd name="T14" fmla="*/ 480 w 888"/>
              <a:gd name="T15" fmla="*/ 556 h 777"/>
              <a:gd name="T16" fmla="*/ 552 w 888"/>
              <a:gd name="T17" fmla="*/ 539 h 777"/>
              <a:gd name="T18" fmla="*/ 552 w 888"/>
              <a:gd name="T19" fmla="*/ 61 h 777"/>
              <a:gd name="T20" fmla="*/ 829 w 888"/>
              <a:gd name="T21" fmla="*/ 27 h 777"/>
              <a:gd name="T22" fmla="*/ 734 w 888"/>
              <a:gd name="T23" fmla="*/ 5 h 777"/>
              <a:gd name="T24" fmla="*/ 652 w 888"/>
              <a:gd name="T25" fmla="*/ 56 h 777"/>
              <a:gd name="T26" fmla="*/ 696 w 888"/>
              <a:gd name="T27" fmla="*/ 357 h 777"/>
              <a:gd name="T28" fmla="*/ 634 w 888"/>
              <a:gd name="T29" fmla="*/ 526 h 777"/>
              <a:gd name="T30" fmla="*/ 444 w 888"/>
              <a:gd name="T31" fmla="*/ 595 h 777"/>
              <a:gd name="T32" fmla="*/ 254 w 888"/>
              <a:gd name="T33" fmla="*/ 526 h 777"/>
              <a:gd name="T34" fmla="*/ 193 w 888"/>
              <a:gd name="T35" fmla="*/ 357 h 777"/>
              <a:gd name="T36" fmla="*/ 237 w 888"/>
              <a:gd name="T37" fmla="*/ 57 h 777"/>
              <a:gd name="T38" fmla="*/ 155 w 888"/>
              <a:gd name="T39" fmla="*/ 5 h 777"/>
              <a:gd name="T40" fmla="*/ 60 w 888"/>
              <a:gd name="T41" fmla="*/ 27 h 777"/>
              <a:gd name="T42" fmla="*/ 35 w 888"/>
              <a:gd name="T43" fmla="*/ 179 h 777"/>
              <a:gd name="T44" fmla="*/ 92 w 888"/>
              <a:gd name="T45" fmla="*/ 216 h 777"/>
              <a:gd name="T46" fmla="*/ 134 w 888"/>
              <a:gd name="T47" fmla="*/ 189 h 777"/>
              <a:gd name="T48" fmla="*/ 107 w 888"/>
              <a:gd name="T49" fmla="*/ 146 h 777"/>
              <a:gd name="T50" fmla="*/ 93 w 888"/>
              <a:gd name="T51" fmla="*/ 137 h 777"/>
              <a:gd name="T52" fmla="*/ 102 w 888"/>
              <a:gd name="T53" fmla="*/ 85 h 777"/>
              <a:gd name="T54" fmla="*/ 143 w 888"/>
              <a:gd name="T55" fmla="*/ 76 h 777"/>
              <a:gd name="T56" fmla="*/ 179 w 888"/>
              <a:gd name="T57" fmla="*/ 99 h 777"/>
              <a:gd name="T58" fmla="*/ 130 w 888"/>
              <a:gd name="T59" fmla="*/ 321 h 777"/>
              <a:gd name="T60" fmla="*/ 122 w 888"/>
              <a:gd name="T61" fmla="*/ 330 h 777"/>
              <a:gd name="T62" fmla="*/ 122 w 888"/>
              <a:gd name="T63" fmla="*/ 341 h 777"/>
              <a:gd name="T64" fmla="*/ 202 w 888"/>
              <a:gd name="T65" fmla="*/ 575 h 777"/>
              <a:gd name="T66" fmla="*/ 445 w 888"/>
              <a:gd name="T67" fmla="*/ 666 h 777"/>
              <a:gd name="T68" fmla="*/ 687 w 888"/>
              <a:gd name="T69" fmla="*/ 575 h 777"/>
              <a:gd name="T70" fmla="*/ 767 w 888"/>
              <a:gd name="T71" fmla="*/ 341 h 777"/>
              <a:gd name="T72" fmla="*/ 766 w 888"/>
              <a:gd name="T73" fmla="*/ 330 h 777"/>
              <a:gd name="T74" fmla="*/ 759 w 888"/>
              <a:gd name="T75" fmla="*/ 321 h 777"/>
              <a:gd name="T76" fmla="*/ 710 w 888"/>
              <a:gd name="T77" fmla="*/ 98 h 777"/>
              <a:gd name="T78" fmla="*/ 746 w 888"/>
              <a:gd name="T79" fmla="*/ 76 h 777"/>
              <a:gd name="T80" fmla="*/ 787 w 888"/>
              <a:gd name="T81" fmla="*/ 85 h 777"/>
              <a:gd name="T82" fmla="*/ 795 w 888"/>
              <a:gd name="T83" fmla="*/ 137 h 777"/>
              <a:gd name="T84" fmla="*/ 782 w 888"/>
              <a:gd name="T85" fmla="*/ 146 h 777"/>
              <a:gd name="T86" fmla="*/ 754 w 888"/>
              <a:gd name="T87" fmla="*/ 189 h 777"/>
              <a:gd name="T88" fmla="*/ 797 w 888"/>
              <a:gd name="T89" fmla="*/ 216 h 777"/>
              <a:gd name="T90" fmla="*/ 854 w 888"/>
              <a:gd name="T91" fmla="*/ 179 h 777"/>
              <a:gd name="T92" fmla="*/ 829 w 888"/>
              <a:gd name="T93" fmla="*/ 27 h 777"/>
              <a:gd name="T94" fmla="*/ 301 w 888"/>
              <a:gd name="T95" fmla="*/ 777 h 777"/>
              <a:gd name="T96" fmla="*/ 587 w 888"/>
              <a:gd name="T97" fmla="*/ 777 h 777"/>
              <a:gd name="T98" fmla="*/ 587 w 888"/>
              <a:gd name="T99" fmla="*/ 705 h 777"/>
              <a:gd name="T100" fmla="*/ 301 w 888"/>
              <a:gd name="T101" fmla="*/ 705 h 777"/>
              <a:gd name="T102" fmla="*/ 301 w 888"/>
              <a:gd name="T103" fmla="*/ 777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88" h="777">
                <a:moveTo>
                  <a:pt x="408" y="61"/>
                </a:moveTo>
                <a:lnTo>
                  <a:pt x="337" y="61"/>
                </a:lnTo>
                <a:lnTo>
                  <a:pt x="337" y="539"/>
                </a:lnTo>
                <a:cubicBezTo>
                  <a:pt x="372" y="548"/>
                  <a:pt x="372" y="554"/>
                  <a:pt x="408" y="556"/>
                </a:cubicBezTo>
                <a:lnTo>
                  <a:pt x="408" y="61"/>
                </a:lnTo>
                <a:close/>
                <a:moveTo>
                  <a:pt x="552" y="61"/>
                </a:moveTo>
                <a:lnTo>
                  <a:pt x="480" y="61"/>
                </a:lnTo>
                <a:lnTo>
                  <a:pt x="480" y="556"/>
                </a:lnTo>
                <a:cubicBezTo>
                  <a:pt x="516" y="554"/>
                  <a:pt x="516" y="548"/>
                  <a:pt x="552" y="539"/>
                </a:cubicBezTo>
                <a:lnTo>
                  <a:pt x="552" y="61"/>
                </a:lnTo>
                <a:close/>
                <a:moveTo>
                  <a:pt x="829" y="27"/>
                </a:moveTo>
                <a:cubicBezTo>
                  <a:pt x="801" y="8"/>
                  <a:pt x="768" y="0"/>
                  <a:pt x="734" y="5"/>
                </a:cubicBezTo>
                <a:cubicBezTo>
                  <a:pt x="700" y="11"/>
                  <a:pt x="671" y="29"/>
                  <a:pt x="652" y="56"/>
                </a:cubicBezTo>
                <a:cubicBezTo>
                  <a:pt x="591" y="139"/>
                  <a:pt x="637" y="279"/>
                  <a:pt x="696" y="357"/>
                </a:cubicBezTo>
                <a:cubicBezTo>
                  <a:pt x="695" y="386"/>
                  <a:pt x="689" y="468"/>
                  <a:pt x="634" y="526"/>
                </a:cubicBezTo>
                <a:cubicBezTo>
                  <a:pt x="592" y="572"/>
                  <a:pt x="528" y="595"/>
                  <a:pt x="444" y="595"/>
                </a:cubicBezTo>
                <a:cubicBezTo>
                  <a:pt x="361" y="595"/>
                  <a:pt x="297" y="572"/>
                  <a:pt x="254" y="526"/>
                </a:cubicBezTo>
                <a:cubicBezTo>
                  <a:pt x="199" y="468"/>
                  <a:pt x="193" y="385"/>
                  <a:pt x="193" y="357"/>
                </a:cubicBezTo>
                <a:cubicBezTo>
                  <a:pt x="252" y="279"/>
                  <a:pt x="298" y="139"/>
                  <a:pt x="237" y="57"/>
                </a:cubicBezTo>
                <a:cubicBezTo>
                  <a:pt x="217" y="29"/>
                  <a:pt x="188" y="11"/>
                  <a:pt x="155" y="5"/>
                </a:cubicBezTo>
                <a:cubicBezTo>
                  <a:pt x="121" y="0"/>
                  <a:pt x="87" y="8"/>
                  <a:pt x="60" y="27"/>
                </a:cubicBezTo>
                <a:cubicBezTo>
                  <a:pt x="11" y="63"/>
                  <a:pt x="0" y="130"/>
                  <a:pt x="35" y="179"/>
                </a:cubicBezTo>
                <a:cubicBezTo>
                  <a:pt x="49" y="198"/>
                  <a:pt x="69" y="212"/>
                  <a:pt x="92" y="216"/>
                </a:cubicBezTo>
                <a:cubicBezTo>
                  <a:pt x="111" y="220"/>
                  <a:pt x="130" y="208"/>
                  <a:pt x="134" y="189"/>
                </a:cubicBezTo>
                <a:cubicBezTo>
                  <a:pt x="138" y="169"/>
                  <a:pt x="126" y="150"/>
                  <a:pt x="107" y="146"/>
                </a:cubicBezTo>
                <a:cubicBezTo>
                  <a:pt x="101" y="145"/>
                  <a:pt x="96" y="142"/>
                  <a:pt x="93" y="137"/>
                </a:cubicBezTo>
                <a:cubicBezTo>
                  <a:pt x="81" y="121"/>
                  <a:pt x="85" y="97"/>
                  <a:pt x="102" y="85"/>
                </a:cubicBezTo>
                <a:cubicBezTo>
                  <a:pt x="114" y="77"/>
                  <a:pt x="128" y="73"/>
                  <a:pt x="143" y="76"/>
                </a:cubicBezTo>
                <a:cubicBezTo>
                  <a:pt x="157" y="78"/>
                  <a:pt x="170" y="86"/>
                  <a:pt x="179" y="99"/>
                </a:cubicBezTo>
                <a:cubicBezTo>
                  <a:pt x="215" y="148"/>
                  <a:pt x="182" y="259"/>
                  <a:pt x="130" y="321"/>
                </a:cubicBezTo>
                <a:lnTo>
                  <a:pt x="122" y="330"/>
                </a:lnTo>
                <a:lnTo>
                  <a:pt x="122" y="341"/>
                </a:lnTo>
                <a:cubicBezTo>
                  <a:pt x="121" y="347"/>
                  <a:pt x="113" y="480"/>
                  <a:pt x="202" y="575"/>
                </a:cubicBezTo>
                <a:cubicBezTo>
                  <a:pt x="258" y="636"/>
                  <a:pt x="340" y="666"/>
                  <a:pt x="445" y="666"/>
                </a:cubicBezTo>
                <a:cubicBezTo>
                  <a:pt x="549" y="666"/>
                  <a:pt x="630" y="636"/>
                  <a:pt x="687" y="575"/>
                </a:cubicBezTo>
                <a:cubicBezTo>
                  <a:pt x="775" y="480"/>
                  <a:pt x="767" y="347"/>
                  <a:pt x="767" y="341"/>
                </a:cubicBezTo>
                <a:lnTo>
                  <a:pt x="766" y="330"/>
                </a:lnTo>
                <a:lnTo>
                  <a:pt x="759" y="321"/>
                </a:lnTo>
                <a:cubicBezTo>
                  <a:pt x="706" y="259"/>
                  <a:pt x="673" y="148"/>
                  <a:pt x="710" y="98"/>
                </a:cubicBezTo>
                <a:cubicBezTo>
                  <a:pt x="718" y="86"/>
                  <a:pt x="731" y="78"/>
                  <a:pt x="746" y="76"/>
                </a:cubicBezTo>
                <a:cubicBezTo>
                  <a:pt x="760" y="73"/>
                  <a:pt x="775" y="77"/>
                  <a:pt x="787" y="85"/>
                </a:cubicBezTo>
                <a:cubicBezTo>
                  <a:pt x="803" y="97"/>
                  <a:pt x="807" y="121"/>
                  <a:pt x="795" y="137"/>
                </a:cubicBezTo>
                <a:cubicBezTo>
                  <a:pt x="792" y="142"/>
                  <a:pt x="787" y="145"/>
                  <a:pt x="782" y="146"/>
                </a:cubicBezTo>
                <a:cubicBezTo>
                  <a:pt x="762" y="150"/>
                  <a:pt x="750" y="169"/>
                  <a:pt x="754" y="189"/>
                </a:cubicBezTo>
                <a:cubicBezTo>
                  <a:pt x="758" y="208"/>
                  <a:pt x="777" y="220"/>
                  <a:pt x="797" y="216"/>
                </a:cubicBezTo>
                <a:cubicBezTo>
                  <a:pt x="820" y="212"/>
                  <a:pt x="840" y="198"/>
                  <a:pt x="854" y="179"/>
                </a:cubicBezTo>
                <a:cubicBezTo>
                  <a:pt x="888" y="130"/>
                  <a:pt x="877" y="63"/>
                  <a:pt x="829" y="27"/>
                </a:cubicBezTo>
                <a:close/>
                <a:moveTo>
                  <a:pt x="301" y="777"/>
                </a:moveTo>
                <a:lnTo>
                  <a:pt x="587" y="777"/>
                </a:lnTo>
                <a:lnTo>
                  <a:pt x="587" y="705"/>
                </a:lnTo>
                <a:lnTo>
                  <a:pt x="301" y="705"/>
                </a:lnTo>
                <a:lnTo>
                  <a:pt x="301" y="777"/>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buFontTx/>
              <a:buNone/>
            </a:pPr>
            <a:endParaRPr lang="ru-RU" sz="1800" kern="1200" dirty="0">
              <a:solidFill>
                <a:prstClr val="black"/>
              </a:solidFill>
              <a:latin typeface="Calibri"/>
              <a:ea typeface="+mn-ea"/>
              <a:cs typeface="+mn-cs"/>
            </a:endParaRPr>
          </a:p>
        </p:txBody>
      </p:sp>
      <p:pic>
        <p:nvPicPr>
          <p:cNvPr id="102" name="Picture 2"/>
          <p:cNvPicPr>
            <a:picLocks noChangeAspect="1" noChangeArrowheads="1"/>
          </p:cNvPicPr>
          <p:nvPr/>
        </p:nvPicPr>
        <p:blipFill rotWithShape="1">
          <a:blip r:embed="rId6" cstate="print">
            <a:extLst>
              <a:ext uri="{28A0092B-C50C-407E-A947-70E740481C1C}">
                <a14:useLocalDpi xmlns="" xmlns:a14="http://schemas.microsoft.com/office/drawing/2010/main" val="0"/>
              </a:ext>
            </a:extLst>
          </a:blip>
          <a:srcRect l="8297" t="18087" r="10007" b="15397"/>
          <a:stretch/>
        </p:blipFill>
        <p:spPr bwMode="auto">
          <a:xfrm>
            <a:off x="5779302" y="1115989"/>
            <a:ext cx="2044789" cy="84799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Нижний колонтитул 3"/>
          <p:cNvSpPr>
            <a:spLocks noGrp="1"/>
          </p:cNvSpPr>
          <p:nvPr>
            <p:ph type="ftr" sz="quarter" idx="11"/>
          </p:nvPr>
        </p:nvSpPr>
        <p:spPr/>
        <p:txBody>
          <a:bodyPr/>
          <a:lstStyle/>
          <a:p>
            <a:r>
              <a:rPr lang="ru-RU" smtClean="0">
                <a:solidFill>
                  <a:prstClr val="black">
                    <a:tint val="75000"/>
                  </a:prstClr>
                </a:solidFill>
              </a:rPr>
              <a:t>1</a:t>
            </a:r>
            <a:endParaRPr lang="ru-RU" dirty="0">
              <a:solidFill>
                <a:prstClr val="black">
                  <a:tint val="75000"/>
                </a:prstClr>
              </a:solidFill>
            </a:endParaRPr>
          </a:p>
        </p:txBody>
      </p:sp>
    </p:spTree>
    <p:extLst>
      <p:ext uri="{BB962C8B-B14F-4D97-AF65-F5344CB8AC3E}">
        <p14:creationId xmlns="" xmlns:p14="http://schemas.microsoft.com/office/powerpoint/2010/main" val="6823983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28917" y="1381761"/>
            <a:ext cx="8193536" cy="3691466"/>
          </a:xfrm>
        </p:spPr>
        <p:txBody>
          <a:bodyPr>
            <a:normAutofit fontScale="90000"/>
          </a:bodyPr>
          <a:lstStyle/>
          <a:p>
            <a:r>
              <a:rPr lang="ru-RU" sz="2700" dirty="0" smtClean="0">
                <a:solidFill>
                  <a:srgbClr val="0070C0"/>
                </a:solidFill>
              </a:rPr>
              <a:t>Главные </a:t>
            </a:r>
            <a:r>
              <a:rPr lang="ru-RU" sz="2700" dirty="0">
                <a:solidFill>
                  <a:srgbClr val="0070C0"/>
                </a:solidFill>
              </a:rPr>
              <a:t>трудности </a:t>
            </a:r>
            <a:r>
              <a:rPr lang="ru-RU" sz="2700" dirty="0" smtClean="0">
                <a:solidFill>
                  <a:srgbClr val="0070C0"/>
                </a:solidFill>
              </a:rPr>
              <a:t>в основной </a:t>
            </a:r>
            <a:r>
              <a:rPr lang="ru-RU" sz="2700" dirty="0">
                <a:solidFill>
                  <a:srgbClr val="0070C0"/>
                </a:solidFill>
              </a:rPr>
              <a:t>школе </a:t>
            </a:r>
            <a:r>
              <a:rPr lang="ru-RU" sz="2700" dirty="0" smtClean="0">
                <a:solidFill>
                  <a:srgbClr val="0070C0"/>
                </a:solidFill>
              </a:rPr>
              <a:t>в новом учебном году будут </a:t>
            </a:r>
            <a:r>
              <a:rPr lang="ru-RU" sz="2700" dirty="0">
                <a:solidFill>
                  <a:srgbClr val="0070C0"/>
                </a:solidFill>
              </a:rPr>
              <a:t>связаны с </a:t>
            </a:r>
            <a:r>
              <a:rPr lang="ru-RU" sz="2700" b="1" dirty="0" smtClean="0">
                <a:solidFill>
                  <a:srgbClr val="0070C0"/>
                </a:solidFill>
              </a:rPr>
              <a:t>преподаванием школьных предметов в 5 классе:</a:t>
            </a:r>
            <a:br>
              <a:rPr lang="ru-RU" sz="2700" b="1" dirty="0" smtClean="0">
                <a:solidFill>
                  <a:srgbClr val="0070C0"/>
                </a:solidFill>
              </a:rPr>
            </a:br>
            <a:r>
              <a:rPr lang="ru-RU" sz="2700" dirty="0" smtClean="0">
                <a:solidFill>
                  <a:srgbClr val="0070C0"/>
                </a:solidFill>
              </a:rPr>
              <a:t>используя </a:t>
            </a:r>
            <a:r>
              <a:rPr lang="ru-RU" sz="2700" dirty="0">
                <a:solidFill>
                  <a:srgbClr val="0070C0"/>
                </a:solidFill>
              </a:rPr>
              <a:t>в процессе </a:t>
            </a:r>
            <a:r>
              <a:rPr lang="ru-RU" sz="2700" dirty="0" smtClean="0">
                <a:solidFill>
                  <a:srgbClr val="0070C0"/>
                </a:solidFill>
              </a:rPr>
              <a:t>обучения </a:t>
            </a:r>
            <a:r>
              <a:rPr lang="ru-RU" sz="2700" b="1" i="1" dirty="0" smtClean="0">
                <a:solidFill>
                  <a:srgbClr val="0070C0"/>
                </a:solidFill>
              </a:rPr>
              <a:t>действующие </a:t>
            </a:r>
            <a:r>
              <a:rPr lang="ru-RU" sz="2700" b="1" i="1" dirty="0">
                <a:solidFill>
                  <a:srgbClr val="0070C0"/>
                </a:solidFill>
              </a:rPr>
              <a:t>на данный момент учебники</a:t>
            </a:r>
            <a:r>
              <a:rPr lang="ru-RU" sz="2700" dirty="0">
                <a:solidFill>
                  <a:srgbClr val="0070C0"/>
                </a:solidFill>
              </a:rPr>
              <a:t>, необходимо </a:t>
            </a:r>
            <a:r>
              <a:rPr lang="ru-RU" sz="2700" b="1" i="1" dirty="0" smtClean="0">
                <a:solidFill>
                  <a:srgbClr val="0070C0"/>
                </a:solidFill>
              </a:rPr>
              <a:t>реализовать новые рабочие программы</a:t>
            </a:r>
            <a:r>
              <a:rPr lang="ru-RU" sz="2700" b="1" dirty="0" smtClean="0">
                <a:solidFill>
                  <a:srgbClr val="0070C0"/>
                </a:solidFill>
              </a:rPr>
              <a:t> </a:t>
            </a:r>
            <a:r>
              <a:rPr lang="ru-RU" sz="2700" dirty="0" smtClean="0">
                <a:solidFill>
                  <a:srgbClr val="0070C0"/>
                </a:solidFill>
              </a:rPr>
              <a:t>основного </a:t>
            </a:r>
            <a:r>
              <a:rPr lang="ru-RU" sz="2700" dirty="0">
                <a:solidFill>
                  <a:srgbClr val="0070C0"/>
                </a:solidFill>
              </a:rPr>
              <a:t>общего </a:t>
            </a:r>
            <a:r>
              <a:rPr lang="ru-RU" sz="2700" dirty="0" smtClean="0">
                <a:solidFill>
                  <a:srgbClr val="0070C0"/>
                </a:solidFill>
              </a:rPr>
              <a:t>образования, </a:t>
            </a:r>
            <a:r>
              <a:rPr lang="ru-RU" sz="2700" dirty="0">
                <a:solidFill>
                  <a:srgbClr val="0070C0"/>
                </a:solidFill>
              </a:rPr>
              <a:t>в том числе </a:t>
            </a:r>
            <a:r>
              <a:rPr lang="ru-RU" sz="2700" dirty="0" smtClean="0">
                <a:solidFill>
                  <a:srgbClr val="0070C0"/>
                </a:solidFill>
              </a:rPr>
              <a:t>и новые  программы </a:t>
            </a:r>
            <a:r>
              <a:rPr lang="ru-RU" sz="2700" b="1" i="1" dirty="0">
                <a:solidFill>
                  <a:srgbClr val="0070C0"/>
                </a:solidFill>
              </a:rPr>
              <a:t>по русскому </a:t>
            </a:r>
            <a:r>
              <a:rPr lang="ru-RU" sz="2700" b="1" i="1" dirty="0" smtClean="0">
                <a:solidFill>
                  <a:srgbClr val="0070C0"/>
                </a:solidFill>
              </a:rPr>
              <a:t>языку </a:t>
            </a:r>
            <a:r>
              <a:rPr lang="ru-RU" sz="2700" b="1" i="1" dirty="0">
                <a:solidFill>
                  <a:srgbClr val="0070C0"/>
                </a:solidFill>
              </a:rPr>
              <a:t>и </a:t>
            </a:r>
            <a:r>
              <a:rPr lang="ru-RU" sz="2700" b="1" i="1" dirty="0" smtClean="0">
                <a:solidFill>
                  <a:srgbClr val="0070C0"/>
                </a:solidFill>
              </a:rPr>
              <a:t>литературе</a:t>
            </a:r>
            <a:r>
              <a:rPr lang="ru-RU" sz="2700" dirty="0" smtClean="0">
                <a:solidFill>
                  <a:srgbClr val="0070C0"/>
                </a:solidFill>
              </a:rPr>
              <a:t/>
            </a:r>
            <a:br>
              <a:rPr lang="ru-RU" sz="2700" dirty="0" smtClean="0">
                <a:solidFill>
                  <a:srgbClr val="0070C0"/>
                </a:solidFill>
              </a:rPr>
            </a:br>
            <a:endParaRPr lang="ru-RU" i="1" dirty="0"/>
          </a:p>
        </p:txBody>
      </p:sp>
    </p:spTree>
    <p:extLst>
      <p:ext uri="{BB962C8B-B14F-4D97-AF65-F5344CB8AC3E}">
        <p14:creationId xmlns="" xmlns:p14="http://schemas.microsoft.com/office/powerpoint/2010/main" val="13964076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288" y="5093191"/>
            <a:ext cx="9144000" cy="73169"/>
          </a:xfrm>
          <a:prstGeom prst="rect">
            <a:avLst/>
          </a:prstGeom>
        </p:spPr>
      </p:pic>
      <p:sp>
        <p:nvSpPr>
          <p:cNvPr id="15" name="TextBox 14"/>
          <p:cNvSpPr txBox="1"/>
          <p:nvPr/>
        </p:nvSpPr>
        <p:spPr>
          <a:xfrm>
            <a:off x="607805" y="867253"/>
            <a:ext cx="231400" cy="300082"/>
          </a:xfrm>
          <a:prstGeom prst="rect">
            <a:avLst/>
          </a:prstGeom>
          <a:solidFill>
            <a:schemeClr val="bg1"/>
          </a:solidFill>
        </p:spPr>
        <p:txBody>
          <a:bodyPr wrap="square" rtlCol="0">
            <a:spAutoFit/>
          </a:bodyPr>
          <a:lstStyle/>
          <a:p>
            <a:pPr>
              <a:buClrTx/>
              <a:buFontTx/>
              <a:buNone/>
            </a:pPr>
            <a:endParaRPr lang="ru-RU" sz="1350" kern="1200" dirty="0">
              <a:solidFill>
                <a:prstClr val="black"/>
              </a:solidFill>
              <a:latin typeface="Calibri"/>
              <a:ea typeface="+mn-ea"/>
              <a:cs typeface="+mn-cs"/>
            </a:endParaRPr>
          </a:p>
        </p:txBody>
      </p:sp>
      <p:grpSp>
        <p:nvGrpSpPr>
          <p:cNvPr id="29" name="Группа 28"/>
          <p:cNvGrpSpPr/>
          <p:nvPr/>
        </p:nvGrpSpPr>
        <p:grpSpPr>
          <a:xfrm>
            <a:off x="180523" y="146059"/>
            <a:ext cx="951720" cy="329081"/>
            <a:chOff x="254665" y="195486"/>
            <a:chExt cx="951720" cy="329081"/>
          </a:xfrm>
        </p:grpSpPr>
        <p:sp>
          <p:nvSpPr>
            <p:cNvPr id="30" name="Freeform 6">
              <a:extLst>
                <a:ext uri="{FF2B5EF4-FFF2-40B4-BE49-F238E27FC236}">
                  <a16:creationId xmlns:a16="http://schemas.microsoft.com/office/drawing/2014/main" xmlns="" id="{8EF519E2-E53C-4D9E-B400-08D67129D2A8}"/>
                </a:ext>
              </a:extLst>
            </p:cNvPr>
            <p:cNvSpPr>
              <a:spLocks/>
            </p:cNvSpPr>
            <p:nvPr/>
          </p:nvSpPr>
          <p:spPr bwMode="auto">
            <a:xfrm>
              <a:off x="257799" y="350101"/>
              <a:ext cx="362510" cy="20894"/>
            </a:xfrm>
            <a:custGeom>
              <a:avLst/>
              <a:gdLst/>
              <a:ahLst/>
              <a:cxnLst>
                <a:cxn ang="0">
                  <a:pos x="1505" y="0"/>
                </a:cxn>
                <a:cxn ang="0">
                  <a:pos x="0" y="0"/>
                </a:cxn>
                <a:cxn ang="0">
                  <a:pos x="0" y="84"/>
                </a:cxn>
                <a:cxn ang="0">
                  <a:pos x="1509" y="84"/>
                </a:cxn>
                <a:cxn ang="0">
                  <a:pos x="1505" y="0"/>
                </a:cxn>
              </a:cxnLst>
              <a:rect l="0" t="0" r="r" b="b"/>
              <a:pathLst>
                <a:path w="1509" h="84">
                  <a:moveTo>
                    <a:pt x="1505" y="0"/>
                  </a:moveTo>
                  <a:lnTo>
                    <a:pt x="0" y="0"/>
                  </a:lnTo>
                  <a:lnTo>
                    <a:pt x="0" y="84"/>
                  </a:lnTo>
                  <a:lnTo>
                    <a:pt x="1509" y="84"/>
                  </a:lnTo>
                  <a:lnTo>
                    <a:pt x="1505" y="0"/>
                  </a:lnTo>
                  <a:close/>
                </a:path>
              </a:pathLst>
            </a:custGeom>
            <a:solidFill>
              <a:srgbClr val="2D2B8D"/>
            </a:solidFill>
            <a:ln w="9525">
              <a:noFill/>
              <a:round/>
              <a:headEnd/>
              <a:tailEnd/>
            </a:ln>
          </p:spPr>
          <p:txBody>
            <a:bodyPr vert="horz" wrap="square" lIns="91440" tIns="45720" rIns="91440" bIns="45720" numCol="1" anchor="t" anchorCtr="0" compatLnSpc="1">
              <a:prstTxWarp prst="textNoShape">
                <a:avLst/>
              </a:prstTxWarp>
            </a:bodyPr>
            <a:lstStyle/>
            <a:p>
              <a:pPr>
                <a:buClrTx/>
                <a:buFontTx/>
                <a:buNone/>
                <a:defRPr/>
              </a:pPr>
              <a:endParaRPr lang="ru-RU" sz="1800" kern="1200" dirty="0">
                <a:solidFill>
                  <a:prstClr val="white"/>
                </a:solidFill>
                <a:latin typeface="Calibri"/>
                <a:ea typeface="+mn-ea"/>
                <a:cs typeface="+mn-cs"/>
              </a:endParaRPr>
            </a:p>
          </p:txBody>
        </p:sp>
        <p:sp>
          <p:nvSpPr>
            <p:cNvPr id="31" name="Freeform 7">
              <a:extLst>
                <a:ext uri="{FF2B5EF4-FFF2-40B4-BE49-F238E27FC236}">
                  <a16:creationId xmlns:a16="http://schemas.microsoft.com/office/drawing/2014/main" xmlns="" id="{EB5A74A1-76B1-403A-8FB8-3FBCC4A7FACA}"/>
                </a:ext>
              </a:extLst>
            </p:cNvPr>
            <p:cNvSpPr>
              <a:spLocks/>
            </p:cNvSpPr>
            <p:nvPr/>
          </p:nvSpPr>
          <p:spPr bwMode="auto">
            <a:xfrm>
              <a:off x="839696" y="350101"/>
              <a:ext cx="362510" cy="20894"/>
            </a:xfrm>
            <a:custGeom>
              <a:avLst/>
              <a:gdLst/>
              <a:ahLst/>
              <a:cxnLst>
                <a:cxn ang="0">
                  <a:pos x="1510" y="0"/>
                </a:cxn>
                <a:cxn ang="0">
                  <a:pos x="9" y="0"/>
                </a:cxn>
                <a:cxn ang="0">
                  <a:pos x="0" y="84"/>
                </a:cxn>
                <a:cxn ang="0">
                  <a:pos x="1510" y="84"/>
                </a:cxn>
                <a:cxn ang="0">
                  <a:pos x="1510" y="0"/>
                </a:cxn>
              </a:cxnLst>
              <a:rect l="0" t="0" r="r" b="b"/>
              <a:pathLst>
                <a:path w="1510" h="84">
                  <a:moveTo>
                    <a:pt x="1510" y="0"/>
                  </a:moveTo>
                  <a:lnTo>
                    <a:pt x="9" y="0"/>
                  </a:lnTo>
                  <a:lnTo>
                    <a:pt x="0" y="84"/>
                  </a:lnTo>
                  <a:lnTo>
                    <a:pt x="1510" y="84"/>
                  </a:lnTo>
                  <a:lnTo>
                    <a:pt x="1510" y="0"/>
                  </a:lnTo>
                  <a:close/>
                </a:path>
              </a:pathLst>
            </a:custGeom>
            <a:solidFill>
              <a:srgbClr val="2D2B8D"/>
            </a:solidFill>
            <a:ln w="9525">
              <a:noFill/>
              <a:round/>
              <a:headEnd/>
              <a:tailEnd/>
            </a:ln>
          </p:spPr>
          <p:txBody>
            <a:bodyPr vert="horz" wrap="square" lIns="91440" tIns="45720" rIns="91440" bIns="45720" numCol="1" anchor="t" anchorCtr="0" compatLnSpc="1">
              <a:prstTxWarp prst="textNoShape">
                <a:avLst/>
              </a:prstTxWarp>
            </a:bodyPr>
            <a:lstStyle/>
            <a:p>
              <a:pPr>
                <a:buClrTx/>
                <a:buFontTx/>
                <a:buNone/>
                <a:defRPr/>
              </a:pPr>
              <a:endParaRPr lang="ru-RU" sz="1800" kern="1200" dirty="0">
                <a:solidFill>
                  <a:prstClr val="white"/>
                </a:solidFill>
                <a:latin typeface="Calibri"/>
                <a:ea typeface="+mn-ea"/>
                <a:cs typeface="+mn-cs"/>
              </a:endParaRPr>
            </a:p>
          </p:txBody>
        </p:sp>
        <p:sp>
          <p:nvSpPr>
            <p:cNvPr id="33" name="Freeform 8">
              <a:extLst>
                <a:ext uri="{FF2B5EF4-FFF2-40B4-BE49-F238E27FC236}">
                  <a16:creationId xmlns:a16="http://schemas.microsoft.com/office/drawing/2014/main" xmlns="" id="{8141FBEA-CB09-4617-90BF-6E4515E5EADB}"/>
                </a:ext>
              </a:extLst>
            </p:cNvPr>
            <p:cNvSpPr>
              <a:spLocks/>
            </p:cNvSpPr>
            <p:nvPr/>
          </p:nvSpPr>
          <p:spPr bwMode="auto">
            <a:xfrm>
              <a:off x="254665" y="425320"/>
              <a:ext cx="82532" cy="77308"/>
            </a:xfrm>
            <a:custGeom>
              <a:avLst/>
              <a:gdLst/>
              <a:ahLst/>
              <a:cxnLst>
                <a:cxn ang="0">
                  <a:pos x="0" y="17"/>
                </a:cxn>
                <a:cxn ang="0">
                  <a:pos x="42" y="26"/>
                </a:cxn>
                <a:cxn ang="0">
                  <a:pos x="42" y="283"/>
                </a:cxn>
                <a:cxn ang="0">
                  <a:pos x="0" y="292"/>
                </a:cxn>
                <a:cxn ang="0">
                  <a:pos x="0" y="309"/>
                </a:cxn>
                <a:cxn ang="0">
                  <a:pos x="148" y="309"/>
                </a:cxn>
                <a:cxn ang="0">
                  <a:pos x="148" y="292"/>
                </a:cxn>
                <a:cxn ang="0">
                  <a:pos x="106" y="283"/>
                </a:cxn>
                <a:cxn ang="0">
                  <a:pos x="106" y="30"/>
                </a:cxn>
                <a:cxn ang="0">
                  <a:pos x="232" y="30"/>
                </a:cxn>
                <a:cxn ang="0">
                  <a:pos x="232" y="283"/>
                </a:cxn>
                <a:cxn ang="0">
                  <a:pos x="190" y="292"/>
                </a:cxn>
                <a:cxn ang="0">
                  <a:pos x="190" y="309"/>
                </a:cxn>
                <a:cxn ang="0">
                  <a:pos x="342" y="309"/>
                </a:cxn>
                <a:cxn ang="0">
                  <a:pos x="342" y="292"/>
                </a:cxn>
                <a:cxn ang="0">
                  <a:pos x="300" y="283"/>
                </a:cxn>
                <a:cxn ang="0">
                  <a:pos x="300" y="26"/>
                </a:cxn>
                <a:cxn ang="0">
                  <a:pos x="342" y="17"/>
                </a:cxn>
                <a:cxn ang="0">
                  <a:pos x="342" y="0"/>
                </a:cxn>
                <a:cxn ang="0">
                  <a:pos x="0" y="0"/>
                </a:cxn>
                <a:cxn ang="0">
                  <a:pos x="0" y="17"/>
                </a:cxn>
              </a:cxnLst>
              <a:rect l="0" t="0" r="r" b="b"/>
              <a:pathLst>
                <a:path w="342" h="309">
                  <a:moveTo>
                    <a:pt x="0" y="17"/>
                  </a:moveTo>
                  <a:lnTo>
                    <a:pt x="42" y="26"/>
                  </a:lnTo>
                  <a:lnTo>
                    <a:pt x="42" y="283"/>
                  </a:lnTo>
                  <a:lnTo>
                    <a:pt x="0" y="292"/>
                  </a:lnTo>
                  <a:lnTo>
                    <a:pt x="0" y="309"/>
                  </a:lnTo>
                  <a:lnTo>
                    <a:pt x="148" y="309"/>
                  </a:lnTo>
                  <a:lnTo>
                    <a:pt x="148" y="292"/>
                  </a:lnTo>
                  <a:lnTo>
                    <a:pt x="106" y="283"/>
                  </a:lnTo>
                  <a:lnTo>
                    <a:pt x="106" y="30"/>
                  </a:lnTo>
                  <a:lnTo>
                    <a:pt x="232" y="30"/>
                  </a:lnTo>
                  <a:lnTo>
                    <a:pt x="232" y="283"/>
                  </a:lnTo>
                  <a:lnTo>
                    <a:pt x="190" y="292"/>
                  </a:lnTo>
                  <a:lnTo>
                    <a:pt x="190" y="309"/>
                  </a:lnTo>
                  <a:lnTo>
                    <a:pt x="342" y="309"/>
                  </a:lnTo>
                  <a:lnTo>
                    <a:pt x="342" y="292"/>
                  </a:lnTo>
                  <a:lnTo>
                    <a:pt x="300" y="283"/>
                  </a:lnTo>
                  <a:lnTo>
                    <a:pt x="300" y="26"/>
                  </a:lnTo>
                  <a:lnTo>
                    <a:pt x="342" y="17"/>
                  </a:lnTo>
                  <a:lnTo>
                    <a:pt x="342" y="0"/>
                  </a:lnTo>
                  <a:lnTo>
                    <a:pt x="0" y="0"/>
                  </a:lnTo>
                  <a:lnTo>
                    <a:pt x="0" y="17"/>
                  </a:lnTo>
                  <a:close/>
                </a:path>
              </a:pathLst>
            </a:custGeom>
            <a:solidFill>
              <a:srgbClr val="2D2B8D"/>
            </a:solidFill>
            <a:ln w="9525">
              <a:noFill/>
              <a:round/>
              <a:headEnd/>
              <a:tailEnd/>
            </a:ln>
          </p:spPr>
          <p:txBody>
            <a:bodyPr vert="horz" wrap="square" lIns="91440" tIns="45720" rIns="91440" bIns="45720" numCol="1" anchor="t" anchorCtr="0" compatLnSpc="1">
              <a:prstTxWarp prst="textNoShape">
                <a:avLst/>
              </a:prstTxWarp>
            </a:bodyPr>
            <a:lstStyle/>
            <a:p>
              <a:pPr>
                <a:buClrTx/>
                <a:buFontTx/>
                <a:buNone/>
                <a:defRPr/>
              </a:pPr>
              <a:endParaRPr lang="ru-RU" sz="1800" kern="1200" dirty="0">
                <a:solidFill>
                  <a:prstClr val="white"/>
                </a:solidFill>
                <a:latin typeface="Calibri"/>
                <a:ea typeface="+mn-ea"/>
                <a:cs typeface="+mn-cs"/>
              </a:endParaRPr>
            </a:p>
          </p:txBody>
        </p:sp>
        <p:sp>
          <p:nvSpPr>
            <p:cNvPr id="40" name="Freeform 9">
              <a:extLst>
                <a:ext uri="{FF2B5EF4-FFF2-40B4-BE49-F238E27FC236}">
                  <a16:creationId xmlns:a16="http://schemas.microsoft.com/office/drawing/2014/main" xmlns="" id="{48B219EA-8104-447D-9B8C-156A030698CD}"/>
                </a:ext>
              </a:extLst>
            </p:cNvPr>
            <p:cNvSpPr>
              <a:spLocks noEditPoints="1"/>
            </p:cNvSpPr>
            <p:nvPr/>
          </p:nvSpPr>
          <p:spPr bwMode="auto">
            <a:xfrm>
              <a:off x="351822" y="425320"/>
              <a:ext cx="56414" cy="77308"/>
            </a:xfrm>
            <a:custGeom>
              <a:avLst/>
              <a:gdLst/>
              <a:ahLst/>
              <a:cxnLst>
                <a:cxn ang="0">
                  <a:pos x="148" y="0"/>
                </a:cxn>
                <a:cxn ang="0">
                  <a:pos x="139" y="0"/>
                </a:cxn>
                <a:cxn ang="0">
                  <a:pos x="0" y="0"/>
                </a:cxn>
                <a:cxn ang="0">
                  <a:pos x="0" y="17"/>
                </a:cxn>
                <a:cxn ang="0">
                  <a:pos x="38" y="26"/>
                </a:cxn>
                <a:cxn ang="0">
                  <a:pos x="38" y="283"/>
                </a:cxn>
                <a:cxn ang="0">
                  <a:pos x="0" y="292"/>
                </a:cxn>
                <a:cxn ang="0">
                  <a:pos x="0" y="309"/>
                </a:cxn>
                <a:cxn ang="0">
                  <a:pos x="139" y="309"/>
                </a:cxn>
                <a:cxn ang="0">
                  <a:pos x="156" y="309"/>
                </a:cxn>
                <a:cxn ang="0">
                  <a:pos x="156" y="292"/>
                </a:cxn>
                <a:cxn ang="0">
                  <a:pos x="139" y="288"/>
                </a:cxn>
                <a:cxn ang="0">
                  <a:pos x="101" y="283"/>
                </a:cxn>
                <a:cxn ang="0">
                  <a:pos x="101" y="178"/>
                </a:cxn>
                <a:cxn ang="0">
                  <a:pos x="127" y="178"/>
                </a:cxn>
                <a:cxn ang="0">
                  <a:pos x="139" y="178"/>
                </a:cxn>
                <a:cxn ang="0">
                  <a:pos x="236" y="81"/>
                </a:cxn>
                <a:cxn ang="0">
                  <a:pos x="148" y="0"/>
                </a:cxn>
                <a:cxn ang="0">
                  <a:pos x="139" y="161"/>
                </a:cxn>
                <a:cxn ang="0">
                  <a:pos x="139" y="161"/>
                </a:cxn>
                <a:cxn ang="0">
                  <a:pos x="118" y="161"/>
                </a:cxn>
                <a:cxn ang="0">
                  <a:pos x="101" y="161"/>
                </a:cxn>
                <a:cxn ang="0">
                  <a:pos x="101" y="21"/>
                </a:cxn>
                <a:cxn ang="0">
                  <a:pos x="118" y="21"/>
                </a:cxn>
                <a:cxn ang="0">
                  <a:pos x="139" y="26"/>
                </a:cxn>
                <a:cxn ang="0">
                  <a:pos x="173" y="93"/>
                </a:cxn>
                <a:cxn ang="0">
                  <a:pos x="139" y="161"/>
                </a:cxn>
              </a:cxnLst>
              <a:rect l="0" t="0" r="r" b="b"/>
              <a:pathLst>
                <a:path w="236" h="309">
                  <a:moveTo>
                    <a:pt x="148" y="0"/>
                  </a:moveTo>
                  <a:lnTo>
                    <a:pt x="139" y="0"/>
                  </a:lnTo>
                  <a:lnTo>
                    <a:pt x="0" y="0"/>
                  </a:lnTo>
                  <a:lnTo>
                    <a:pt x="0" y="17"/>
                  </a:lnTo>
                  <a:lnTo>
                    <a:pt x="38" y="26"/>
                  </a:lnTo>
                  <a:lnTo>
                    <a:pt x="38" y="283"/>
                  </a:lnTo>
                  <a:lnTo>
                    <a:pt x="0" y="292"/>
                  </a:lnTo>
                  <a:lnTo>
                    <a:pt x="0" y="309"/>
                  </a:lnTo>
                  <a:lnTo>
                    <a:pt x="139" y="309"/>
                  </a:lnTo>
                  <a:lnTo>
                    <a:pt x="156" y="309"/>
                  </a:lnTo>
                  <a:lnTo>
                    <a:pt x="156" y="292"/>
                  </a:lnTo>
                  <a:lnTo>
                    <a:pt x="139" y="288"/>
                  </a:lnTo>
                  <a:lnTo>
                    <a:pt x="101" y="283"/>
                  </a:lnTo>
                  <a:lnTo>
                    <a:pt x="101" y="178"/>
                  </a:lnTo>
                  <a:lnTo>
                    <a:pt x="127" y="178"/>
                  </a:lnTo>
                  <a:lnTo>
                    <a:pt x="139" y="178"/>
                  </a:lnTo>
                  <a:cubicBezTo>
                    <a:pt x="203" y="174"/>
                    <a:pt x="236" y="144"/>
                    <a:pt x="236" y="81"/>
                  </a:cubicBezTo>
                  <a:cubicBezTo>
                    <a:pt x="236" y="26"/>
                    <a:pt x="198" y="0"/>
                    <a:pt x="148" y="0"/>
                  </a:cubicBezTo>
                  <a:close/>
                  <a:moveTo>
                    <a:pt x="139" y="161"/>
                  </a:moveTo>
                  <a:lnTo>
                    <a:pt x="139" y="161"/>
                  </a:lnTo>
                  <a:lnTo>
                    <a:pt x="118" y="161"/>
                  </a:lnTo>
                  <a:lnTo>
                    <a:pt x="101" y="161"/>
                  </a:lnTo>
                  <a:lnTo>
                    <a:pt x="101" y="21"/>
                  </a:lnTo>
                  <a:lnTo>
                    <a:pt x="118" y="21"/>
                  </a:lnTo>
                  <a:cubicBezTo>
                    <a:pt x="122" y="21"/>
                    <a:pt x="131" y="21"/>
                    <a:pt x="139" y="26"/>
                  </a:cubicBezTo>
                  <a:cubicBezTo>
                    <a:pt x="156" y="30"/>
                    <a:pt x="173" y="51"/>
                    <a:pt x="173" y="93"/>
                  </a:cubicBezTo>
                  <a:cubicBezTo>
                    <a:pt x="173" y="123"/>
                    <a:pt x="165" y="152"/>
                    <a:pt x="139" y="161"/>
                  </a:cubicBezTo>
                  <a:close/>
                </a:path>
              </a:pathLst>
            </a:custGeom>
            <a:solidFill>
              <a:srgbClr val="2D2B8D"/>
            </a:solidFill>
            <a:ln w="9525">
              <a:noFill/>
              <a:round/>
              <a:headEnd/>
              <a:tailEnd/>
            </a:ln>
          </p:spPr>
          <p:txBody>
            <a:bodyPr vert="horz" wrap="square" lIns="91440" tIns="45720" rIns="91440" bIns="45720" numCol="1" anchor="t" anchorCtr="0" compatLnSpc="1">
              <a:prstTxWarp prst="textNoShape">
                <a:avLst/>
              </a:prstTxWarp>
            </a:bodyPr>
            <a:lstStyle/>
            <a:p>
              <a:pPr>
                <a:buClrTx/>
                <a:buFontTx/>
                <a:buNone/>
                <a:defRPr/>
              </a:pPr>
              <a:endParaRPr lang="ru-RU" sz="1800" kern="1200" dirty="0">
                <a:solidFill>
                  <a:prstClr val="white"/>
                </a:solidFill>
                <a:latin typeface="Calibri"/>
                <a:ea typeface="+mn-ea"/>
                <a:cs typeface="+mn-cs"/>
              </a:endParaRPr>
            </a:p>
          </p:txBody>
        </p:sp>
        <p:sp>
          <p:nvSpPr>
            <p:cNvPr id="46" name="Freeform 10">
              <a:extLst>
                <a:ext uri="{FF2B5EF4-FFF2-40B4-BE49-F238E27FC236}">
                  <a16:creationId xmlns:a16="http://schemas.microsoft.com/office/drawing/2014/main" xmlns="" id="{71F453EE-6CA0-49B2-BA17-C90BA53D698B}"/>
                </a:ext>
              </a:extLst>
            </p:cNvPr>
            <p:cNvSpPr>
              <a:spLocks noEditPoints="1"/>
            </p:cNvSpPr>
            <p:nvPr/>
          </p:nvSpPr>
          <p:spPr bwMode="auto">
            <a:xfrm>
              <a:off x="423906" y="424275"/>
              <a:ext cx="76263" cy="79397"/>
            </a:xfrm>
            <a:custGeom>
              <a:avLst/>
              <a:gdLst/>
              <a:ahLst/>
              <a:cxnLst>
                <a:cxn ang="0">
                  <a:pos x="160" y="0"/>
                </a:cxn>
                <a:cxn ang="0">
                  <a:pos x="156" y="0"/>
                </a:cxn>
                <a:cxn ang="0">
                  <a:pos x="0" y="156"/>
                </a:cxn>
                <a:cxn ang="0">
                  <a:pos x="156" y="317"/>
                </a:cxn>
                <a:cxn ang="0">
                  <a:pos x="160" y="317"/>
                </a:cxn>
                <a:cxn ang="0">
                  <a:pos x="317" y="156"/>
                </a:cxn>
                <a:cxn ang="0">
                  <a:pos x="160" y="0"/>
                </a:cxn>
                <a:cxn ang="0">
                  <a:pos x="160" y="300"/>
                </a:cxn>
                <a:cxn ang="0">
                  <a:pos x="160" y="300"/>
                </a:cxn>
                <a:cxn ang="0">
                  <a:pos x="156" y="300"/>
                </a:cxn>
                <a:cxn ang="0">
                  <a:pos x="72" y="148"/>
                </a:cxn>
                <a:cxn ang="0">
                  <a:pos x="156" y="17"/>
                </a:cxn>
                <a:cxn ang="0">
                  <a:pos x="245" y="169"/>
                </a:cxn>
                <a:cxn ang="0">
                  <a:pos x="160" y="300"/>
                </a:cxn>
              </a:cxnLst>
              <a:rect l="0" t="0" r="r" b="b"/>
              <a:pathLst>
                <a:path w="317" h="317">
                  <a:moveTo>
                    <a:pt x="160" y="0"/>
                  </a:moveTo>
                  <a:lnTo>
                    <a:pt x="156" y="0"/>
                  </a:lnTo>
                  <a:cubicBezTo>
                    <a:pt x="55" y="0"/>
                    <a:pt x="0" y="55"/>
                    <a:pt x="0" y="156"/>
                  </a:cubicBezTo>
                  <a:cubicBezTo>
                    <a:pt x="0" y="262"/>
                    <a:pt x="55" y="317"/>
                    <a:pt x="156" y="317"/>
                  </a:cubicBezTo>
                  <a:lnTo>
                    <a:pt x="160" y="317"/>
                  </a:lnTo>
                  <a:cubicBezTo>
                    <a:pt x="258" y="317"/>
                    <a:pt x="317" y="262"/>
                    <a:pt x="317" y="156"/>
                  </a:cubicBezTo>
                  <a:cubicBezTo>
                    <a:pt x="317" y="55"/>
                    <a:pt x="262" y="0"/>
                    <a:pt x="160" y="0"/>
                  </a:cubicBezTo>
                  <a:close/>
                  <a:moveTo>
                    <a:pt x="160" y="300"/>
                  </a:moveTo>
                  <a:lnTo>
                    <a:pt x="160" y="300"/>
                  </a:lnTo>
                  <a:lnTo>
                    <a:pt x="156" y="300"/>
                  </a:lnTo>
                  <a:cubicBezTo>
                    <a:pt x="110" y="296"/>
                    <a:pt x="72" y="258"/>
                    <a:pt x="72" y="148"/>
                  </a:cubicBezTo>
                  <a:cubicBezTo>
                    <a:pt x="72" y="55"/>
                    <a:pt x="106" y="21"/>
                    <a:pt x="156" y="17"/>
                  </a:cubicBezTo>
                  <a:cubicBezTo>
                    <a:pt x="207" y="21"/>
                    <a:pt x="245" y="63"/>
                    <a:pt x="245" y="169"/>
                  </a:cubicBezTo>
                  <a:cubicBezTo>
                    <a:pt x="245" y="232"/>
                    <a:pt x="220" y="300"/>
                    <a:pt x="160" y="300"/>
                  </a:cubicBezTo>
                  <a:close/>
                </a:path>
              </a:pathLst>
            </a:custGeom>
            <a:solidFill>
              <a:srgbClr val="2D2B8D"/>
            </a:solidFill>
            <a:ln w="9525">
              <a:noFill/>
              <a:round/>
              <a:headEnd/>
              <a:tailEnd/>
            </a:ln>
          </p:spPr>
          <p:txBody>
            <a:bodyPr vert="horz" wrap="square" lIns="91440" tIns="45720" rIns="91440" bIns="45720" numCol="1" anchor="t" anchorCtr="0" compatLnSpc="1">
              <a:prstTxWarp prst="textNoShape">
                <a:avLst/>
              </a:prstTxWarp>
            </a:bodyPr>
            <a:lstStyle/>
            <a:p>
              <a:pPr>
                <a:buClrTx/>
                <a:buFontTx/>
                <a:buNone/>
                <a:defRPr/>
              </a:pPr>
              <a:endParaRPr lang="ru-RU" sz="1800" kern="1200" dirty="0">
                <a:solidFill>
                  <a:prstClr val="white"/>
                </a:solidFill>
                <a:latin typeface="Calibri"/>
                <a:ea typeface="+mn-ea"/>
                <a:cs typeface="+mn-cs"/>
              </a:endParaRPr>
            </a:p>
          </p:txBody>
        </p:sp>
        <p:sp>
          <p:nvSpPr>
            <p:cNvPr id="48" name="Freeform 11">
              <a:extLst>
                <a:ext uri="{FF2B5EF4-FFF2-40B4-BE49-F238E27FC236}">
                  <a16:creationId xmlns:a16="http://schemas.microsoft.com/office/drawing/2014/main" xmlns="" id="{4B9A3C2E-DDB2-405E-8DC4-3D9B93F9F026}"/>
                </a:ext>
              </a:extLst>
            </p:cNvPr>
            <p:cNvSpPr>
              <a:spLocks/>
            </p:cNvSpPr>
            <p:nvPr/>
          </p:nvSpPr>
          <p:spPr bwMode="auto">
            <a:xfrm>
              <a:off x="517929" y="424275"/>
              <a:ext cx="69994" cy="79397"/>
            </a:xfrm>
            <a:custGeom>
              <a:avLst/>
              <a:gdLst/>
              <a:ahLst/>
              <a:cxnLst>
                <a:cxn ang="0">
                  <a:pos x="190" y="296"/>
                </a:cxn>
                <a:cxn ang="0">
                  <a:pos x="72" y="156"/>
                </a:cxn>
                <a:cxn ang="0">
                  <a:pos x="173" y="21"/>
                </a:cxn>
                <a:cxn ang="0">
                  <a:pos x="266" y="101"/>
                </a:cxn>
                <a:cxn ang="0">
                  <a:pos x="283" y="101"/>
                </a:cxn>
                <a:cxn ang="0">
                  <a:pos x="283" y="17"/>
                </a:cxn>
                <a:cxn ang="0">
                  <a:pos x="262" y="17"/>
                </a:cxn>
                <a:cxn ang="0">
                  <a:pos x="165" y="0"/>
                </a:cxn>
                <a:cxn ang="0">
                  <a:pos x="0" y="152"/>
                </a:cxn>
                <a:cxn ang="0">
                  <a:pos x="165" y="317"/>
                </a:cxn>
                <a:cxn ang="0">
                  <a:pos x="292" y="287"/>
                </a:cxn>
                <a:cxn ang="0">
                  <a:pos x="292" y="241"/>
                </a:cxn>
                <a:cxn ang="0">
                  <a:pos x="283" y="241"/>
                </a:cxn>
                <a:cxn ang="0">
                  <a:pos x="190" y="296"/>
                </a:cxn>
              </a:cxnLst>
              <a:rect l="0" t="0" r="r" b="b"/>
              <a:pathLst>
                <a:path w="292" h="317">
                  <a:moveTo>
                    <a:pt x="190" y="296"/>
                  </a:moveTo>
                  <a:cubicBezTo>
                    <a:pt x="114" y="296"/>
                    <a:pt x="72" y="224"/>
                    <a:pt x="72" y="156"/>
                  </a:cubicBezTo>
                  <a:cubicBezTo>
                    <a:pt x="72" y="80"/>
                    <a:pt x="110" y="21"/>
                    <a:pt x="173" y="21"/>
                  </a:cubicBezTo>
                  <a:cubicBezTo>
                    <a:pt x="224" y="21"/>
                    <a:pt x="258" y="51"/>
                    <a:pt x="266" y="101"/>
                  </a:cubicBezTo>
                  <a:lnTo>
                    <a:pt x="283" y="101"/>
                  </a:lnTo>
                  <a:lnTo>
                    <a:pt x="283" y="17"/>
                  </a:lnTo>
                  <a:lnTo>
                    <a:pt x="262" y="17"/>
                  </a:lnTo>
                  <a:cubicBezTo>
                    <a:pt x="233" y="8"/>
                    <a:pt x="199" y="0"/>
                    <a:pt x="165" y="0"/>
                  </a:cubicBezTo>
                  <a:cubicBezTo>
                    <a:pt x="76" y="0"/>
                    <a:pt x="0" y="47"/>
                    <a:pt x="0" y="152"/>
                  </a:cubicBezTo>
                  <a:cubicBezTo>
                    <a:pt x="0" y="254"/>
                    <a:pt x="68" y="317"/>
                    <a:pt x="165" y="317"/>
                  </a:cubicBezTo>
                  <a:cubicBezTo>
                    <a:pt x="237" y="317"/>
                    <a:pt x="262" y="300"/>
                    <a:pt x="292" y="287"/>
                  </a:cubicBezTo>
                  <a:lnTo>
                    <a:pt x="292" y="241"/>
                  </a:lnTo>
                  <a:lnTo>
                    <a:pt x="283" y="241"/>
                  </a:lnTo>
                  <a:cubicBezTo>
                    <a:pt x="271" y="279"/>
                    <a:pt x="228" y="296"/>
                    <a:pt x="190" y="296"/>
                  </a:cubicBezTo>
                  <a:close/>
                </a:path>
              </a:pathLst>
            </a:custGeom>
            <a:solidFill>
              <a:srgbClr val="2D2B8D"/>
            </a:solidFill>
            <a:ln w="9525">
              <a:noFill/>
              <a:round/>
              <a:headEnd/>
              <a:tailEnd/>
            </a:ln>
          </p:spPr>
          <p:txBody>
            <a:bodyPr vert="horz" wrap="square" lIns="91440" tIns="45720" rIns="91440" bIns="45720" numCol="1" anchor="t" anchorCtr="0" compatLnSpc="1">
              <a:prstTxWarp prst="textNoShape">
                <a:avLst/>
              </a:prstTxWarp>
            </a:bodyPr>
            <a:lstStyle/>
            <a:p>
              <a:pPr>
                <a:buClrTx/>
                <a:buFontTx/>
                <a:buNone/>
                <a:defRPr/>
              </a:pPr>
              <a:endParaRPr lang="ru-RU" sz="1800" kern="1200" dirty="0">
                <a:solidFill>
                  <a:prstClr val="white"/>
                </a:solidFill>
                <a:latin typeface="Calibri"/>
                <a:ea typeface="+mn-ea"/>
                <a:cs typeface="+mn-cs"/>
              </a:endParaRPr>
            </a:p>
          </p:txBody>
        </p:sp>
        <p:sp>
          <p:nvSpPr>
            <p:cNvPr id="50" name="Freeform 12">
              <a:extLst>
                <a:ext uri="{FF2B5EF4-FFF2-40B4-BE49-F238E27FC236}">
                  <a16:creationId xmlns:a16="http://schemas.microsoft.com/office/drawing/2014/main" xmlns="" id="{97B13DAB-6D92-4ADF-AEAD-3ABF38B5006E}"/>
                </a:ext>
              </a:extLst>
            </p:cNvPr>
            <p:cNvSpPr>
              <a:spLocks noEditPoints="1"/>
            </p:cNvSpPr>
            <p:nvPr/>
          </p:nvSpPr>
          <p:spPr bwMode="auto">
            <a:xfrm>
              <a:off x="603595" y="425320"/>
              <a:ext cx="60593" cy="77308"/>
            </a:xfrm>
            <a:custGeom>
              <a:avLst/>
              <a:gdLst/>
              <a:ahLst/>
              <a:cxnLst>
                <a:cxn ang="0">
                  <a:pos x="174" y="148"/>
                </a:cxn>
                <a:cxn ang="0">
                  <a:pos x="174" y="144"/>
                </a:cxn>
                <a:cxn ang="0">
                  <a:pos x="241" y="72"/>
                </a:cxn>
                <a:cxn ang="0">
                  <a:pos x="140" y="0"/>
                </a:cxn>
                <a:cxn ang="0">
                  <a:pos x="0" y="0"/>
                </a:cxn>
                <a:cxn ang="0">
                  <a:pos x="0" y="17"/>
                </a:cxn>
                <a:cxn ang="0">
                  <a:pos x="38" y="26"/>
                </a:cxn>
                <a:cxn ang="0">
                  <a:pos x="38" y="283"/>
                </a:cxn>
                <a:cxn ang="0">
                  <a:pos x="0" y="292"/>
                </a:cxn>
                <a:cxn ang="0">
                  <a:pos x="0" y="309"/>
                </a:cxn>
                <a:cxn ang="0">
                  <a:pos x="140" y="309"/>
                </a:cxn>
                <a:cxn ang="0">
                  <a:pos x="148" y="309"/>
                </a:cxn>
                <a:cxn ang="0">
                  <a:pos x="254" y="228"/>
                </a:cxn>
                <a:cxn ang="0">
                  <a:pos x="174" y="148"/>
                </a:cxn>
                <a:cxn ang="0">
                  <a:pos x="102" y="21"/>
                </a:cxn>
                <a:cxn ang="0">
                  <a:pos x="102" y="21"/>
                </a:cxn>
                <a:cxn ang="0">
                  <a:pos x="140" y="26"/>
                </a:cxn>
                <a:cxn ang="0">
                  <a:pos x="174" y="81"/>
                </a:cxn>
                <a:cxn ang="0">
                  <a:pos x="140" y="136"/>
                </a:cxn>
                <a:cxn ang="0">
                  <a:pos x="127" y="140"/>
                </a:cxn>
                <a:cxn ang="0">
                  <a:pos x="102" y="140"/>
                </a:cxn>
                <a:cxn ang="0">
                  <a:pos x="102" y="21"/>
                </a:cxn>
                <a:cxn ang="0">
                  <a:pos x="140" y="288"/>
                </a:cxn>
                <a:cxn ang="0">
                  <a:pos x="140" y="288"/>
                </a:cxn>
                <a:cxn ang="0">
                  <a:pos x="102" y="271"/>
                </a:cxn>
                <a:cxn ang="0">
                  <a:pos x="102" y="157"/>
                </a:cxn>
                <a:cxn ang="0">
                  <a:pos x="127" y="157"/>
                </a:cxn>
                <a:cxn ang="0">
                  <a:pos x="140" y="157"/>
                </a:cxn>
                <a:cxn ang="0">
                  <a:pos x="190" y="228"/>
                </a:cxn>
                <a:cxn ang="0">
                  <a:pos x="140" y="288"/>
                </a:cxn>
              </a:cxnLst>
              <a:rect l="0" t="0" r="r" b="b"/>
              <a:pathLst>
                <a:path w="254" h="309">
                  <a:moveTo>
                    <a:pt x="174" y="148"/>
                  </a:moveTo>
                  <a:lnTo>
                    <a:pt x="174" y="144"/>
                  </a:lnTo>
                  <a:cubicBezTo>
                    <a:pt x="212" y="136"/>
                    <a:pt x="241" y="110"/>
                    <a:pt x="241" y="72"/>
                  </a:cubicBezTo>
                  <a:cubicBezTo>
                    <a:pt x="241" y="21"/>
                    <a:pt x="199" y="0"/>
                    <a:pt x="140" y="0"/>
                  </a:cubicBezTo>
                  <a:lnTo>
                    <a:pt x="0" y="0"/>
                  </a:lnTo>
                  <a:lnTo>
                    <a:pt x="0" y="17"/>
                  </a:lnTo>
                  <a:lnTo>
                    <a:pt x="38" y="26"/>
                  </a:lnTo>
                  <a:lnTo>
                    <a:pt x="38" y="283"/>
                  </a:lnTo>
                  <a:lnTo>
                    <a:pt x="0" y="292"/>
                  </a:lnTo>
                  <a:lnTo>
                    <a:pt x="0" y="309"/>
                  </a:lnTo>
                  <a:lnTo>
                    <a:pt x="140" y="309"/>
                  </a:lnTo>
                  <a:lnTo>
                    <a:pt x="148" y="309"/>
                  </a:lnTo>
                  <a:cubicBezTo>
                    <a:pt x="207" y="309"/>
                    <a:pt x="254" y="279"/>
                    <a:pt x="254" y="228"/>
                  </a:cubicBezTo>
                  <a:cubicBezTo>
                    <a:pt x="254" y="174"/>
                    <a:pt x="224" y="152"/>
                    <a:pt x="174" y="148"/>
                  </a:cubicBezTo>
                  <a:close/>
                  <a:moveTo>
                    <a:pt x="102" y="21"/>
                  </a:moveTo>
                  <a:lnTo>
                    <a:pt x="102" y="21"/>
                  </a:lnTo>
                  <a:cubicBezTo>
                    <a:pt x="114" y="21"/>
                    <a:pt x="127" y="21"/>
                    <a:pt x="140" y="26"/>
                  </a:cubicBezTo>
                  <a:cubicBezTo>
                    <a:pt x="161" y="30"/>
                    <a:pt x="174" y="47"/>
                    <a:pt x="174" y="81"/>
                  </a:cubicBezTo>
                  <a:cubicBezTo>
                    <a:pt x="174" y="106"/>
                    <a:pt x="165" y="131"/>
                    <a:pt x="140" y="136"/>
                  </a:cubicBezTo>
                  <a:cubicBezTo>
                    <a:pt x="135" y="136"/>
                    <a:pt x="131" y="140"/>
                    <a:pt x="127" y="140"/>
                  </a:cubicBezTo>
                  <a:lnTo>
                    <a:pt x="102" y="140"/>
                  </a:lnTo>
                  <a:lnTo>
                    <a:pt x="102" y="21"/>
                  </a:lnTo>
                  <a:close/>
                  <a:moveTo>
                    <a:pt x="140" y="288"/>
                  </a:moveTo>
                  <a:lnTo>
                    <a:pt x="140" y="288"/>
                  </a:lnTo>
                  <a:cubicBezTo>
                    <a:pt x="123" y="288"/>
                    <a:pt x="110" y="279"/>
                    <a:pt x="102" y="271"/>
                  </a:cubicBezTo>
                  <a:lnTo>
                    <a:pt x="102" y="157"/>
                  </a:lnTo>
                  <a:lnTo>
                    <a:pt x="127" y="157"/>
                  </a:lnTo>
                  <a:lnTo>
                    <a:pt x="140" y="157"/>
                  </a:lnTo>
                  <a:cubicBezTo>
                    <a:pt x="174" y="165"/>
                    <a:pt x="190" y="190"/>
                    <a:pt x="190" y="228"/>
                  </a:cubicBezTo>
                  <a:cubicBezTo>
                    <a:pt x="190" y="262"/>
                    <a:pt x="174" y="288"/>
                    <a:pt x="140" y="288"/>
                  </a:cubicBezTo>
                  <a:close/>
                </a:path>
              </a:pathLst>
            </a:custGeom>
            <a:solidFill>
              <a:srgbClr val="2D2B8D"/>
            </a:solidFill>
            <a:ln w="9525">
              <a:noFill/>
              <a:round/>
              <a:headEnd/>
              <a:tailEnd/>
            </a:ln>
          </p:spPr>
          <p:txBody>
            <a:bodyPr vert="horz" wrap="square" lIns="91440" tIns="45720" rIns="91440" bIns="45720" numCol="1" anchor="t" anchorCtr="0" compatLnSpc="1">
              <a:prstTxWarp prst="textNoShape">
                <a:avLst/>
              </a:prstTxWarp>
            </a:bodyPr>
            <a:lstStyle/>
            <a:p>
              <a:pPr>
                <a:buClrTx/>
                <a:buFontTx/>
                <a:buNone/>
                <a:defRPr/>
              </a:pPr>
              <a:endParaRPr lang="ru-RU" sz="1800" kern="1200" dirty="0">
                <a:solidFill>
                  <a:prstClr val="white"/>
                </a:solidFill>
                <a:latin typeface="Calibri"/>
                <a:ea typeface="+mn-ea"/>
                <a:cs typeface="+mn-cs"/>
              </a:endParaRPr>
            </a:p>
          </p:txBody>
        </p:sp>
        <p:sp>
          <p:nvSpPr>
            <p:cNvPr id="51" name="Freeform 13">
              <a:extLst>
                <a:ext uri="{FF2B5EF4-FFF2-40B4-BE49-F238E27FC236}">
                  <a16:creationId xmlns:a16="http://schemas.microsoft.com/office/drawing/2014/main" xmlns="" id="{997E18B7-E2E3-4FFE-A91F-0CD5422C7CE3}"/>
                </a:ext>
              </a:extLst>
            </p:cNvPr>
            <p:cNvSpPr>
              <a:spLocks/>
            </p:cNvSpPr>
            <p:nvPr/>
          </p:nvSpPr>
          <p:spPr bwMode="auto">
            <a:xfrm>
              <a:off x="681947" y="425320"/>
              <a:ext cx="56414" cy="77308"/>
            </a:xfrm>
            <a:custGeom>
              <a:avLst/>
              <a:gdLst/>
              <a:ahLst/>
              <a:cxnLst>
                <a:cxn ang="0">
                  <a:pos x="199" y="279"/>
                </a:cxn>
                <a:cxn ang="0">
                  <a:pos x="101" y="279"/>
                </a:cxn>
                <a:cxn ang="0">
                  <a:pos x="101" y="157"/>
                </a:cxn>
                <a:cxn ang="0">
                  <a:pos x="156" y="157"/>
                </a:cxn>
                <a:cxn ang="0">
                  <a:pos x="169" y="199"/>
                </a:cxn>
                <a:cxn ang="0">
                  <a:pos x="186" y="199"/>
                </a:cxn>
                <a:cxn ang="0">
                  <a:pos x="182" y="144"/>
                </a:cxn>
                <a:cxn ang="0">
                  <a:pos x="186" y="93"/>
                </a:cxn>
                <a:cxn ang="0">
                  <a:pos x="169" y="93"/>
                </a:cxn>
                <a:cxn ang="0">
                  <a:pos x="156" y="136"/>
                </a:cxn>
                <a:cxn ang="0">
                  <a:pos x="101" y="136"/>
                </a:cxn>
                <a:cxn ang="0">
                  <a:pos x="101" y="30"/>
                </a:cxn>
                <a:cxn ang="0">
                  <a:pos x="194" y="30"/>
                </a:cxn>
                <a:cxn ang="0">
                  <a:pos x="207" y="81"/>
                </a:cxn>
                <a:cxn ang="0">
                  <a:pos x="224" y="81"/>
                </a:cxn>
                <a:cxn ang="0">
                  <a:pos x="220" y="0"/>
                </a:cxn>
                <a:cxn ang="0">
                  <a:pos x="203" y="0"/>
                </a:cxn>
                <a:cxn ang="0">
                  <a:pos x="0" y="0"/>
                </a:cxn>
                <a:cxn ang="0">
                  <a:pos x="0" y="17"/>
                </a:cxn>
                <a:cxn ang="0">
                  <a:pos x="38" y="26"/>
                </a:cxn>
                <a:cxn ang="0">
                  <a:pos x="38" y="283"/>
                </a:cxn>
                <a:cxn ang="0">
                  <a:pos x="0" y="292"/>
                </a:cxn>
                <a:cxn ang="0">
                  <a:pos x="0" y="309"/>
                </a:cxn>
                <a:cxn ang="0">
                  <a:pos x="224" y="309"/>
                </a:cxn>
                <a:cxn ang="0">
                  <a:pos x="237" y="220"/>
                </a:cxn>
                <a:cxn ang="0">
                  <a:pos x="220" y="220"/>
                </a:cxn>
                <a:cxn ang="0">
                  <a:pos x="199" y="279"/>
                </a:cxn>
              </a:cxnLst>
              <a:rect l="0" t="0" r="r" b="b"/>
              <a:pathLst>
                <a:path w="237" h="309">
                  <a:moveTo>
                    <a:pt x="199" y="279"/>
                  </a:moveTo>
                  <a:lnTo>
                    <a:pt x="101" y="279"/>
                  </a:lnTo>
                  <a:lnTo>
                    <a:pt x="101" y="157"/>
                  </a:lnTo>
                  <a:lnTo>
                    <a:pt x="156" y="157"/>
                  </a:lnTo>
                  <a:lnTo>
                    <a:pt x="169" y="199"/>
                  </a:lnTo>
                  <a:lnTo>
                    <a:pt x="186" y="199"/>
                  </a:lnTo>
                  <a:cubicBezTo>
                    <a:pt x="182" y="182"/>
                    <a:pt x="182" y="165"/>
                    <a:pt x="182" y="144"/>
                  </a:cubicBezTo>
                  <a:cubicBezTo>
                    <a:pt x="182" y="127"/>
                    <a:pt x="182" y="110"/>
                    <a:pt x="186" y="93"/>
                  </a:cubicBezTo>
                  <a:lnTo>
                    <a:pt x="169" y="93"/>
                  </a:lnTo>
                  <a:lnTo>
                    <a:pt x="156" y="136"/>
                  </a:lnTo>
                  <a:lnTo>
                    <a:pt x="101" y="136"/>
                  </a:lnTo>
                  <a:lnTo>
                    <a:pt x="101" y="30"/>
                  </a:lnTo>
                  <a:lnTo>
                    <a:pt x="194" y="30"/>
                  </a:lnTo>
                  <a:lnTo>
                    <a:pt x="207" y="81"/>
                  </a:lnTo>
                  <a:lnTo>
                    <a:pt x="224" y="81"/>
                  </a:lnTo>
                  <a:lnTo>
                    <a:pt x="220" y="0"/>
                  </a:lnTo>
                  <a:lnTo>
                    <a:pt x="203" y="0"/>
                  </a:lnTo>
                  <a:lnTo>
                    <a:pt x="0" y="0"/>
                  </a:lnTo>
                  <a:lnTo>
                    <a:pt x="0" y="17"/>
                  </a:lnTo>
                  <a:lnTo>
                    <a:pt x="38" y="26"/>
                  </a:lnTo>
                  <a:lnTo>
                    <a:pt x="38" y="283"/>
                  </a:lnTo>
                  <a:lnTo>
                    <a:pt x="0" y="292"/>
                  </a:lnTo>
                  <a:lnTo>
                    <a:pt x="0" y="309"/>
                  </a:lnTo>
                  <a:lnTo>
                    <a:pt x="224" y="309"/>
                  </a:lnTo>
                  <a:lnTo>
                    <a:pt x="237" y="220"/>
                  </a:lnTo>
                  <a:lnTo>
                    <a:pt x="220" y="220"/>
                  </a:lnTo>
                  <a:lnTo>
                    <a:pt x="199" y="279"/>
                  </a:lnTo>
                  <a:close/>
                </a:path>
              </a:pathLst>
            </a:custGeom>
            <a:solidFill>
              <a:srgbClr val="2D2B8D"/>
            </a:solidFill>
            <a:ln w="9525">
              <a:noFill/>
              <a:round/>
              <a:headEnd/>
              <a:tailEnd/>
            </a:ln>
          </p:spPr>
          <p:txBody>
            <a:bodyPr vert="horz" wrap="square" lIns="91440" tIns="45720" rIns="91440" bIns="45720" numCol="1" anchor="t" anchorCtr="0" compatLnSpc="1">
              <a:prstTxWarp prst="textNoShape">
                <a:avLst/>
              </a:prstTxWarp>
            </a:bodyPr>
            <a:lstStyle/>
            <a:p>
              <a:pPr>
                <a:buClrTx/>
                <a:buFontTx/>
                <a:buNone/>
                <a:defRPr/>
              </a:pPr>
              <a:endParaRPr lang="ru-RU" sz="1800" kern="1200" dirty="0">
                <a:solidFill>
                  <a:prstClr val="white"/>
                </a:solidFill>
                <a:latin typeface="Calibri"/>
                <a:ea typeface="+mn-ea"/>
                <a:cs typeface="+mn-cs"/>
              </a:endParaRPr>
            </a:p>
          </p:txBody>
        </p:sp>
        <p:sp>
          <p:nvSpPr>
            <p:cNvPr id="52" name="Freeform 14">
              <a:extLst>
                <a:ext uri="{FF2B5EF4-FFF2-40B4-BE49-F238E27FC236}">
                  <a16:creationId xmlns:a16="http://schemas.microsoft.com/office/drawing/2014/main" xmlns="" id="{1900BEDA-4FCF-4C01-9C4F-53AF1517729E}"/>
                </a:ext>
              </a:extLst>
            </p:cNvPr>
            <p:cNvSpPr>
              <a:spLocks/>
            </p:cNvSpPr>
            <p:nvPr/>
          </p:nvSpPr>
          <p:spPr bwMode="auto">
            <a:xfrm>
              <a:off x="754031" y="425320"/>
              <a:ext cx="119096" cy="99247"/>
            </a:xfrm>
            <a:custGeom>
              <a:avLst/>
              <a:gdLst/>
              <a:ahLst/>
              <a:cxnLst>
                <a:cxn ang="0">
                  <a:pos x="444" y="26"/>
                </a:cxn>
                <a:cxn ang="0">
                  <a:pos x="490" y="17"/>
                </a:cxn>
                <a:cxn ang="0">
                  <a:pos x="490" y="0"/>
                </a:cxn>
                <a:cxn ang="0">
                  <a:pos x="338" y="0"/>
                </a:cxn>
                <a:cxn ang="0">
                  <a:pos x="338" y="17"/>
                </a:cxn>
                <a:cxn ang="0">
                  <a:pos x="380" y="26"/>
                </a:cxn>
                <a:cxn ang="0">
                  <a:pos x="380" y="283"/>
                </a:cxn>
                <a:cxn ang="0">
                  <a:pos x="275" y="283"/>
                </a:cxn>
                <a:cxn ang="0">
                  <a:pos x="275" y="26"/>
                </a:cxn>
                <a:cxn ang="0">
                  <a:pos x="317" y="17"/>
                </a:cxn>
                <a:cxn ang="0">
                  <a:pos x="317" y="0"/>
                </a:cxn>
                <a:cxn ang="0">
                  <a:pos x="169" y="0"/>
                </a:cxn>
                <a:cxn ang="0">
                  <a:pos x="169" y="17"/>
                </a:cxn>
                <a:cxn ang="0">
                  <a:pos x="211" y="26"/>
                </a:cxn>
                <a:cxn ang="0">
                  <a:pos x="211" y="283"/>
                </a:cxn>
                <a:cxn ang="0">
                  <a:pos x="106" y="283"/>
                </a:cxn>
                <a:cxn ang="0">
                  <a:pos x="106" y="26"/>
                </a:cxn>
                <a:cxn ang="0">
                  <a:pos x="148" y="17"/>
                </a:cxn>
                <a:cxn ang="0">
                  <a:pos x="148" y="0"/>
                </a:cxn>
                <a:cxn ang="0">
                  <a:pos x="0" y="0"/>
                </a:cxn>
                <a:cxn ang="0">
                  <a:pos x="0" y="17"/>
                </a:cxn>
                <a:cxn ang="0">
                  <a:pos x="42" y="26"/>
                </a:cxn>
                <a:cxn ang="0">
                  <a:pos x="42" y="283"/>
                </a:cxn>
                <a:cxn ang="0">
                  <a:pos x="0" y="292"/>
                </a:cxn>
                <a:cxn ang="0">
                  <a:pos x="0" y="309"/>
                </a:cxn>
                <a:cxn ang="0">
                  <a:pos x="457" y="309"/>
                </a:cxn>
                <a:cxn ang="0">
                  <a:pos x="457" y="398"/>
                </a:cxn>
                <a:cxn ang="0">
                  <a:pos x="474" y="398"/>
                </a:cxn>
                <a:cxn ang="0">
                  <a:pos x="495" y="283"/>
                </a:cxn>
                <a:cxn ang="0">
                  <a:pos x="444" y="283"/>
                </a:cxn>
                <a:cxn ang="0">
                  <a:pos x="444" y="26"/>
                </a:cxn>
              </a:cxnLst>
              <a:rect l="0" t="0" r="r" b="b"/>
              <a:pathLst>
                <a:path w="495" h="398">
                  <a:moveTo>
                    <a:pt x="444" y="26"/>
                  </a:moveTo>
                  <a:lnTo>
                    <a:pt x="490" y="17"/>
                  </a:lnTo>
                  <a:lnTo>
                    <a:pt x="490" y="0"/>
                  </a:lnTo>
                  <a:lnTo>
                    <a:pt x="338" y="0"/>
                  </a:lnTo>
                  <a:lnTo>
                    <a:pt x="338" y="17"/>
                  </a:lnTo>
                  <a:lnTo>
                    <a:pt x="380" y="26"/>
                  </a:lnTo>
                  <a:lnTo>
                    <a:pt x="380" y="283"/>
                  </a:lnTo>
                  <a:lnTo>
                    <a:pt x="275" y="283"/>
                  </a:lnTo>
                  <a:lnTo>
                    <a:pt x="275" y="26"/>
                  </a:lnTo>
                  <a:lnTo>
                    <a:pt x="317" y="17"/>
                  </a:lnTo>
                  <a:lnTo>
                    <a:pt x="317" y="0"/>
                  </a:lnTo>
                  <a:lnTo>
                    <a:pt x="169" y="0"/>
                  </a:lnTo>
                  <a:lnTo>
                    <a:pt x="169" y="17"/>
                  </a:lnTo>
                  <a:lnTo>
                    <a:pt x="211" y="26"/>
                  </a:lnTo>
                  <a:lnTo>
                    <a:pt x="211" y="283"/>
                  </a:lnTo>
                  <a:lnTo>
                    <a:pt x="106" y="283"/>
                  </a:lnTo>
                  <a:lnTo>
                    <a:pt x="106" y="26"/>
                  </a:lnTo>
                  <a:lnTo>
                    <a:pt x="148" y="17"/>
                  </a:lnTo>
                  <a:lnTo>
                    <a:pt x="148" y="0"/>
                  </a:lnTo>
                  <a:lnTo>
                    <a:pt x="0" y="0"/>
                  </a:lnTo>
                  <a:lnTo>
                    <a:pt x="0" y="17"/>
                  </a:lnTo>
                  <a:lnTo>
                    <a:pt x="42" y="26"/>
                  </a:lnTo>
                  <a:lnTo>
                    <a:pt x="42" y="283"/>
                  </a:lnTo>
                  <a:lnTo>
                    <a:pt x="0" y="292"/>
                  </a:lnTo>
                  <a:lnTo>
                    <a:pt x="0" y="309"/>
                  </a:lnTo>
                  <a:lnTo>
                    <a:pt x="457" y="309"/>
                  </a:lnTo>
                  <a:lnTo>
                    <a:pt x="457" y="398"/>
                  </a:lnTo>
                  <a:lnTo>
                    <a:pt x="474" y="398"/>
                  </a:lnTo>
                  <a:lnTo>
                    <a:pt x="495" y="283"/>
                  </a:lnTo>
                  <a:lnTo>
                    <a:pt x="444" y="283"/>
                  </a:lnTo>
                  <a:lnTo>
                    <a:pt x="444" y="26"/>
                  </a:lnTo>
                  <a:close/>
                </a:path>
              </a:pathLst>
            </a:custGeom>
            <a:solidFill>
              <a:srgbClr val="2D2B8D"/>
            </a:solidFill>
            <a:ln w="9525">
              <a:noFill/>
              <a:round/>
              <a:headEnd/>
              <a:tailEnd/>
            </a:ln>
          </p:spPr>
          <p:txBody>
            <a:bodyPr vert="horz" wrap="square" lIns="91440" tIns="45720" rIns="91440" bIns="45720" numCol="1" anchor="t" anchorCtr="0" compatLnSpc="1">
              <a:prstTxWarp prst="textNoShape">
                <a:avLst/>
              </a:prstTxWarp>
            </a:bodyPr>
            <a:lstStyle/>
            <a:p>
              <a:pPr>
                <a:buClrTx/>
                <a:buFontTx/>
                <a:buNone/>
                <a:defRPr/>
              </a:pPr>
              <a:endParaRPr lang="ru-RU" sz="1800" kern="1200" dirty="0">
                <a:solidFill>
                  <a:prstClr val="white"/>
                </a:solidFill>
                <a:latin typeface="Calibri"/>
                <a:ea typeface="+mn-ea"/>
                <a:cs typeface="+mn-cs"/>
              </a:endParaRPr>
            </a:p>
          </p:txBody>
        </p:sp>
        <p:sp>
          <p:nvSpPr>
            <p:cNvPr id="53" name="Freeform 15">
              <a:extLst>
                <a:ext uri="{FF2B5EF4-FFF2-40B4-BE49-F238E27FC236}">
                  <a16:creationId xmlns:a16="http://schemas.microsoft.com/office/drawing/2014/main" xmlns="" id="{B68FD14B-335C-4043-B8A7-A776E214B446}"/>
                </a:ext>
              </a:extLst>
            </p:cNvPr>
            <p:cNvSpPr>
              <a:spLocks/>
            </p:cNvSpPr>
            <p:nvPr/>
          </p:nvSpPr>
          <p:spPr bwMode="auto">
            <a:xfrm>
              <a:off x="884618" y="425320"/>
              <a:ext cx="57458" cy="77308"/>
            </a:xfrm>
            <a:custGeom>
              <a:avLst/>
              <a:gdLst/>
              <a:ahLst/>
              <a:cxnLst>
                <a:cxn ang="0">
                  <a:pos x="237" y="220"/>
                </a:cxn>
                <a:cxn ang="0">
                  <a:pos x="224" y="220"/>
                </a:cxn>
                <a:cxn ang="0">
                  <a:pos x="199" y="279"/>
                </a:cxn>
                <a:cxn ang="0">
                  <a:pos x="102" y="279"/>
                </a:cxn>
                <a:cxn ang="0">
                  <a:pos x="102" y="157"/>
                </a:cxn>
                <a:cxn ang="0">
                  <a:pos x="157" y="157"/>
                </a:cxn>
                <a:cxn ang="0">
                  <a:pos x="170" y="199"/>
                </a:cxn>
                <a:cxn ang="0">
                  <a:pos x="186" y="199"/>
                </a:cxn>
                <a:cxn ang="0">
                  <a:pos x="182" y="144"/>
                </a:cxn>
                <a:cxn ang="0">
                  <a:pos x="186" y="93"/>
                </a:cxn>
                <a:cxn ang="0">
                  <a:pos x="174" y="93"/>
                </a:cxn>
                <a:cxn ang="0">
                  <a:pos x="157" y="136"/>
                </a:cxn>
                <a:cxn ang="0">
                  <a:pos x="102" y="136"/>
                </a:cxn>
                <a:cxn ang="0">
                  <a:pos x="102" y="30"/>
                </a:cxn>
                <a:cxn ang="0">
                  <a:pos x="195" y="30"/>
                </a:cxn>
                <a:cxn ang="0">
                  <a:pos x="208" y="81"/>
                </a:cxn>
                <a:cxn ang="0">
                  <a:pos x="224" y="81"/>
                </a:cxn>
                <a:cxn ang="0">
                  <a:pos x="220" y="0"/>
                </a:cxn>
                <a:cxn ang="0">
                  <a:pos x="0" y="0"/>
                </a:cxn>
                <a:cxn ang="0">
                  <a:pos x="0" y="17"/>
                </a:cxn>
                <a:cxn ang="0">
                  <a:pos x="38" y="26"/>
                </a:cxn>
                <a:cxn ang="0">
                  <a:pos x="38" y="283"/>
                </a:cxn>
                <a:cxn ang="0">
                  <a:pos x="0" y="292"/>
                </a:cxn>
                <a:cxn ang="0">
                  <a:pos x="0" y="309"/>
                </a:cxn>
                <a:cxn ang="0">
                  <a:pos x="229" y="309"/>
                </a:cxn>
                <a:cxn ang="0">
                  <a:pos x="237" y="220"/>
                </a:cxn>
              </a:cxnLst>
              <a:rect l="0" t="0" r="r" b="b"/>
              <a:pathLst>
                <a:path w="237" h="309">
                  <a:moveTo>
                    <a:pt x="237" y="220"/>
                  </a:moveTo>
                  <a:lnTo>
                    <a:pt x="224" y="220"/>
                  </a:lnTo>
                  <a:lnTo>
                    <a:pt x="199" y="279"/>
                  </a:lnTo>
                  <a:lnTo>
                    <a:pt x="102" y="279"/>
                  </a:lnTo>
                  <a:lnTo>
                    <a:pt x="102" y="157"/>
                  </a:lnTo>
                  <a:lnTo>
                    <a:pt x="157" y="157"/>
                  </a:lnTo>
                  <a:lnTo>
                    <a:pt x="170" y="199"/>
                  </a:lnTo>
                  <a:lnTo>
                    <a:pt x="186" y="199"/>
                  </a:lnTo>
                  <a:cubicBezTo>
                    <a:pt x="186" y="182"/>
                    <a:pt x="182" y="165"/>
                    <a:pt x="182" y="144"/>
                  </a:cubicBezTo>
                  <a:cubicBezTo>
                    <a:pt x="182" y="127"/>
                    <a:pt x="186" y="110"/>
                    <a:pt x="186" y="93"/>
                  </a:cubicBezTo>
                  <a:lnTo>
                    <a:pt x="174" y="93"/>
                  </a:lnTo>
                  <a:lnTo>
                    <a:pt x="157" y="136"/>
                  </a:lnTo>
                  <a:lnTo>
                    <a:pt x="102" y="136"/>
                  </a:lnTo>
                  <a:lnTo>
                    <a:pt x="102" y="30"/>
                  </a:lnTo>
                  <a:lnTo>
                    <a:pt x="195" y="30"/>
                  </a:lnTo>
                  <a:lnTo>
                    <a:pt x="208" y="81"/>
                  </a:lnTo>
                  <a:lnTo>
                    <a:pt x="224" y="81"/>
                  </a:lnTo>
                  <a:lnTo>
                    <a:pt x="220" y="0"/>
                  </a:lnTo>
                  <a:lnTo>
                    <a:pt x="0" y="0"/>
                  </a:lnTo>
                  <a:lnTo>
                    <a:pt x="0" y="17"/>
                  </a:lnTo>
                  <a:lnTo>
                    <a:pt x="38" y="26"/>
                  </a:lnTo>
                  <a:lnTo>
                    <a:pt x="38" y="283"/>
                  </a:lnTo>
                  <a:lnTo>
                    <a:pt x="0" y="292"/>
                  </a:lnTo>
                  <a:lnTo>
                    <a:pt x="0" y="309"/>
                  </a:lnTo>
                  <a:lnTo>
                    <a:pt x="229" y="309"/>
                  </a:lnTo>
                  <a:lnTo>
                    <a:pt x="237" y="220"/>
                  </a:lnTo>
                  <a:close/>
                </a:path>
              </a:pathLst>
            </a:custGeom>
            <a:solidFill>
              <a:srgbClr val="2D2B8D"/>
            </a:solidFill>
            <a:ln w="9525">
              <a:noFill/>
              <a:round/>
              <a:headEnd/>
              <a:tailEnd/>
            </a:ln>
          </p:spPr>
          <p:txBody>
            <a:bodyPr vert="horz" wrap="square" lIns="91440" tIns="45720" rIns="91440" bIns="45720" numCol="1" anchor="t" anchorCtr="0" compatLnSpc="1">
              <a:prstTxWarp prst="textNoShape">
                <a:avLst/>
              </a:prstTxWarp>
            </a:bodyPr>
            <a:lstStyle/>
            <a:p>
              <a:pPr>
                <a:buClrTx/>
                <a:buFontTx/>
                <a:buNone/>
                <a:defRPr/>
              </a:pPr>
              <a:endParaRPr lang="ru-RU" sz="1800" kern="1200" dirty="0">
                <a:solidFill>
                  <a:prstClr val="white"/>
                </a:solidFill>
                <a:latin typeface="Calibri"/>
                <a:ea typeface="+mn-ea"/>
                <a:cs typeface="+mn-cs"/>
              </a:endParaRPr>
            </a:p>
          </p:txBody>
        </p:sp>
        <p:sp>
          <p:nvSpPr>
            <p:cNvPr id="54" name="Freeform 16">
              <a:extLst>
                <a:ext uri="{FF2B5EF4-FFF2-40B4-BE49-F238E27FC236}">
                  <a16:creationId xmlns:a16="http://schemas.microsoft.com/office/drawing/2014/main" xmlns="" id="{A69810B2-AC0A-429F-BB37-B498DA7AF5CC}"/>
                </a:ext>
              </a:extLst>
            </p:cNvPr>
            <p:cNvSpPr>
              <a:spLocks/>
            </p:cNvSpPr>
            <p:nvPr/>
          </p:nvSpPr>
          <p:spPr bwMode="auto">
            <a:xfrm>
              <a:off x="957747" y="425320"/>
              <a:ext cx="81486" cy="77308"/>
            </a:xfrm>
            <a:custGeom>
              <a:avLst/>
              <a:gdLst/>
              <a:ahLst/>
              <a:cxnLst>
                <a:cxn ang="0">
                  <a:pos x="190" y="17"/>
                </a:cxn>
                <a:cxn ang="0">
                  <a:pos x="236" y="26"/>
                </a:cxn>
                <a:cxn ang="0">
                  <a:pos x="236" y="136"/>
                </a:cxn>
                <a:cxn ang="0">
                  <a:pos x="105" y="136"/>
                </a:cxn>
                <a:cxn ang="0">
                  <a:pos x="105" y="26"/>
                </a:cxn>
                <a:cxn ang="0">
                  <a:pos x="152" y="17"/>
                </a:cxn>
                <a:cxn ang="0">
                  <a:pos x="152" y="0"/>
                </a:cxn>
                <a:cxn ang="0">
                  <a:pos x="0" y="0"/>
                </a:cxn>
                <a:cxn ang="0">
                  <a:pos x="0" y="17"/>
                </a:cxn>
                <a:cxn ang="0">
                  <a:pos x="42" y="26"/>
                </a:cxn>
                <a:cxn ang="0">
                  <a:pos x="42" y="283"/>
                </a:cxn>
                <a:cxn ang="0">
                  <a:pos x="0" y="292"/>
                </a:cxn>
                <a:cxn ang="0">
                  <a:pos x="0" y="309"/>
                </a:cxn>
                <a:cxn ang="0">
                  <a:pos x="152" y="309"/>
                </a:cxn>
                <a:cxn ang="0">
                  <a:pos x="152" y="292"/>
                </a:cxn>
                <a:cxn ang="0">
                  <a:pos x="105" y="283"/>
                </a:cxn>
                <a:cxn ang="0">
                  <a:pos x="105" y="161"/>
                </a:cxn>
                <a:cxn ang="0">
                  <a:pos x="236" y="161"/>
                </a:cxn>
                <a:cxn ang="0">
                  <a:pos x="236" y="283"/>
                </a:cxn>
                <a:cxn ang="0">
                  <a:pos x="190" y="292"/>
                </a:cxn>
                <a:cxn ang="0">
                  <a:pos x="190" y="309"/>
                </a:cxn>
                <a:cxn ang="0">
                  <a:pos x="342" y="309"/>
                </a:cxn>
                <a:cxn ang="0">
                  <a:pos x="342" y="292"/>
                </a:cxn>
                <a:cxn ang="0">
                  <a:pos x="300" y="283"/>
                </a:cxn>
                <a:cxn ang="0">
                  <a:pos x="300" y="26"/>
                </a:cxn>
                <a:cxn ang="0">
                  <a:pos x="342" y="17"/>
                </a:cxn>
                <a:cxn ang="0">
                  <a:pos x="342" y="0"/>
                </a:cxn>
                <a:cxn ang="0">
                  <a:pos x="190" y="0"/>
                </a:cxn>
                <a:cxn ang="0">
                  <a:pos x="190" y="17"/>
                </a:cxn>
              </a:cxnLst>
              <a:rect l="0" t="0" r="r" b="b"/>
              <a:pathLst>
                <a:path w="342" h="309">
                  <a:moveTo>
                    <a:pt x="190" y="17"/>
                  </a:moveTo>
                  <a:lnTo>
                    <a:pt x="236" y="26"/>
                  </a:lnTo>
                  <a:lnTo>
                    <a:pt x="236" y="136"/>
                  </a:lnTo>
                  <a:lnTo>
                    <a:pt x="105" y="136"/>
                  </a:lnTo>
                  <a:lnTo>
                    <a:pt x="105" y="26"/>
                  </a:lnTo>
                  <a:lnTo>
                    <a:pt x="152" y="17"/>
                  </a:lnTo>
                  <a:lnTo>
                    <a:pt x="152" y="0"/>
                  </a:lnTo>
                  <a:lnTo>
                    <a:pt x="0" y="0"/>
                  </a:lnTo>
                  <a:lnTo>
                    <a:pt x="0" y="17"/>
                  </a:lnTo>
                  <a:lnTo>
                    <a:pt x="42" y="26"/>
                  </a:lnTo>
                  <a:lnTo>
                    <a:pt x="42" y="283"/>
                  </a:lnTo>
                  <a:lnTo>
                    <a:pt x="0" y="292"/>
                  </a:lnTo>
                  <a:lnTo>
                    <a:pt x="0" y="309"/>
                  </a:lnTo>
                  <a:lnTo>
                    <a:pt x="152" y="309"/>
                  </a:lnTo>
                  <a:lnTo>
                    <a:pt x="152" y="292"/>
                  </a:lnTo>
                  <a:lnTo>
                    <a:pt x="105" y="283"/>
                  </a:lnTo>
                  <a:lnTo>
                    <a:pt x="105" y="161"/>
                  </a:lnTo>
                  <a:lnTo>
                    <a:pt x="236" y="161"/>
                  </a:lnTo>
                  <a:lnTo>
                    <a:pt x="236" y="283"/>
                  </a:lnTo>
                  <a:lnTo>
                    <a:pt x="190" y="292"/>
                  </a:lnTo>
                  <a:lnTo>
                    <a:pt x="190" y="309"/>
                  </a:lnTo>
                  <a:lnTo>
                    <a:pt x="342" y="309"/>
                  </a:lnTo>
                  <a:lnTo>
                    <a:pt x="342" y="292"/>
                  </a:lnTo>
                  <a:lnTo>
                    <a:pt x="300" y="283"/>
                  </a:lnTo>
                  <a:lnTo>
                    <a:pt x="300" y="26"/>
                  </a:lnTo>
                  <a:lnTo>
                    <a:pt x="342" y="17"/>
                  </a:lnTo>
                  <a:lnTo>
                    <a:pt x="342" y="0"/>
                  </a:lnTo>
                  <a:lnTo>
                    <a:pt x="190" y="0"/>
                  </a:lnTo>
                  <a:lnTo>
                    <a:pt x="190" y="17"/>
                  </a:lnTo>
                  <a:close/>
                </a:path>
              </a:pathLst>
            </a:custGeom>
            <a:solidFill>
              <a:srgbClr val="2D2B8D"/>
            </a:solidFill>
            <a:ln w="9525">
              <a:noFill/>
              <a:round/>
              <a:headEnd/>
              <a:tailEnd/>
            </a:ln>
          </p:spPr>
          <p:txBody>
            <a:bodyPr vert="horz" wrap="square" lIns="91440" tIns="45720" rIns="91440" bIns="45720" numCol="1" anchor="t" anchorCtr="0" compatLnSpc="1">
              <a:prstTxWarp prst="textNoShape">
                <a:avLst/>
              </a:prstTxWarp>
            </a:bodyPr>
            <a:lstStyle/>
            <a:p>
              <a:pPr>
                <a:buClrTx/>
                <a:buFontTx/>
                <a:buNone/>
                <a:defRPr/>
              </a:pPr>
              <a:endParaRPr lang="ru-RU" sz="1800" kern="1200" dirty="0">
                <a:solidFill>
                  <a:prstClr val="white"/>
                </a:solidFill>
                <a:latin typeface="Calibri"/>
                <a:ea typeface="+mn-ea"/>
                <a:cs typeface="+mn-cs"/>
              </a:endParaRPr>
            </a:p>
          </p:txBody>
        </p:sp>
        <p:sp>
          <p:nvSpPr>
            <p:cNvPr id="55" name="Freeform 17">
              <a:extLst>
                <a:ext uri="{FF2B5EF4-FFF2-40B4-BE49-F238E27FC236}">
                  <a16:creationId xmlns:a16="http://schemas.microsoft.com/office/drawing/2014/main" xmlns="" id="{96FADF93-F429-4C9F-8507-C0DF6282EF2D}"/>
                </a:ext>
              </a:extLst>
            </p:cNvPr>
            <p:cNvSpPr>
              <a:spLocks/>
            </p:cNvSpPr>
            <p:nvPr/>
          </p:nvSpPr>
          <p:spPr bwMode="auto">
            <a:xfrm>
              <a:off x="1052815" y="425320"/>
              <a:ext cx="82532" cy="77308"/>
            </a:xfrm>
            <a:custGeom>
              <a:avLst/>
              <a:gdLst/>
              <a:ahLst/>
              <a:cxnLst>
                <a:cxn ang="0">
                  <a:pos x="190" y="17"/>
                </a:cxn>
                <a:cxn ang="0">
                  <a:pos x="237" y="26"/>
                </a:cxn>
                <a:cxn ang="0">
                  <a:pos x="237" y="30"/>
                </a:cxn>
                <a:cxn ang="0">
                  <a:pos x="106" y="237"/>
                </a:cxn>
                <a:cxn ang="0">
                  <a:pos x="106" y="26"/>
                </a:cxn>
                <a:cxn ang="0">
                  <a:pos x="152" y="17"/>
                </a:cxn>
                <a:cxn ang="0">
                  <a:pos x="152" y="0"/>
                </a:cxn>
                <a:cxn ang="0">
                  <a:pos x="0" y="0"/>
                </a:cxn>
                <a:cxn ang="0">
                  <a:pos x="0" y="17"/>
                </a:cxn>
                <a:cxn ang="0">
                  <a:pos x="42" y="26"/>
                </a:cxn>
                <a:cxn ang="0">
                  <a:pos x="42" y="283"/>
                </a:cxn>
                <a:cxn ang="0">
                  <a:pos x="0" y="292"/>
                </a:cxn>
                <a:cxn ang="0">
                  <a:pos x="0" y="309"/>
                </a:cxn>
                <a:cxn ang="0">
                  <a:pos x="152" y="309"/>
                </a:cxn>
                <a:cxn ang="0">
                  <a:pos x="152" y="292"/>
                </a:cxn>
                <a:cxn ang="0">
                  <a:pos x="106" y="283"/>
                </a:cxn>
                <a:cxn ang="0">
                  <a:pos x="106" y="279"/>
                </a:cxn>
                <a:cxn ang="0">
                  <a:pos x="237" y="72"/>
                </a:cxn>
                <a:cxn ang="0">
                  <a:pos x="237" y="283"/>
                </a:cxn>
                <a:cxn ang="0">
                  <a:pos x="190" y="292"/>
                </a:cxn>
                <a:cxn ang="0">
                  <a:pos x="190" y="309"/>
                </a:cxn>
                <a:cxn ang="0">
                  <a:pos x="342" y="309"/>
                </a:cxn>
                <a:cxn ang="0">
                  <a:pos x="342" y="292"/>
                </a:cxn>
                <a:cxn ang="0">
                  <a:pos x="300" y="283"/>
                </a:cxn>
                <a:cxn ang="0">
                  <a:pos x="300" y="26"/>
                </a:cxn>
                <a:cxn ang="0">
                  <a:pos x="342" y="17"/>
                </a:cxn>
                <a:cxn ang="0">
                  <a:pos x="342" y="0"/>
                </a:cxn>
                <a:cxn ang="0">
                  <a:pos x="190" y="0"/>
                </a:cxn>
                <a:cxn ang="0">
                  <a:pos x="190" y="17"/>
                </a:cxn>
              </a:cxnLst>
              <a:rect l="0" t="0" r="r" b="b"/>
              <a:pathLst>
                <a:path w="342" h="309">
                  <a:moveTo>
                    <a:pt x="190" y="17"/>
                  </a:moveTo>
                  <a:lnTo>
                    <a:pt x="237" y="26"/>
                  </a:lnTo>
                  <a:lnTo>
                    <a:pt x="237" y="30"/>
                  </a:lnTo>
                  <a:lnTo>
                    <a:pt x="106" y="237"/>
                  </a:lnTo>
                  <a:lnTo>
                    <a:pt x="106" y="26"/>
                  </a:lnTo>
                  <a:lnTo>
                    <a:pt x="152" y="17"/>
                  </a:lnTo>
                  <a:lnTo>
                    <a:pt x="152" y="0"/>
                  </a:lnTo>
                  <a:lnTo>
                    <a:pt x="0" y="0"/>
                  </a:lnTo>
                  <a:lnTo>
                    <a:pt x="0" y="17"/>
                  </a:lnTo>
                  <a:lnTo>
                    <a:pt x="42" y="26"/>
                  </a:lnTo>
                  <a:lnTo>
                    <a:pt x="42" y="283"/>
                  </a:lnTo>
                  <a:lnTo>
                    <a:pt x="0" y="292"/>
                  </a:lnTo>
                  <a:lnTo>
                    <a:pt x="0" y="309"/>
                  </a:lnTo>
                  <a:lnTo>
                    <a:pt x="152" y="309"/>
                  </a:lnTo>
                  <a:lnTo>
                    <a:pt x="152" y="292"/>
                  </a:lnTo>
                  <a:lnTo>
                    <a:pt x="106" y="283"/>
                  </a:lnTo>
                  <a:lnTo>
                    <a:pt x="106" y="279"/>
                  </a:lnTo>
                  <a:lnTo>
                    <a:pt x="237" y="72"/>
                  </a:lnTo>
                  <a:lnTo>
                    <a:pt x="237" y="283"/>
                  </a:lnTo>
                  <a:lnTo>
                    <a:pt x="190" y="292"/>
                  </a:lnTo>
                  <a:lnTo>
                    <a:pt x="190" y="309"/>
                  </a:lnTo>
                  <a:lnTo>
                    <a:pt x="342" y="309"/>
                  </a:lnTo>
                  <a:lnTo>
                    <a:pt x="342" y="292"/>
                  </a:lnTo>
                  <a:lnTo>
                    <a:pt x="300" y="283"/>
                  </a:lnTo>
                  <a:lnTo>
                    <a:pt x="300" y="26"/>
                  </a:lnTo>
                  <a:lnTo>
                    <a:pt x="342" y="17"/>
                  </a:lnTo>
                  <a:lnTo>
                    <a:pt x="342" y="0"/>
                  </a:lnTo>
                  <a:lnTo>
                    <a:pt x="190" y="0"/>
                  </a:lnTo>
                  <a:lnTo>
                    <a:pt x="190" y="17"/>
                  </a:lnTo>
                  <a:close/>
                </a:path>
              </a:pathLst>
            </a:custGeom>
            <a:solidFill>
              <a:srgbClr val="2D2B8D"/>
            </a:solidFill>
            <a:ln w="9525">
              <a:noFill/>
              <a:round/>
              <a:headEnd/>
              <a:tailEnd/>
            </a:ln>
          </p:spPr>
          <p:txBody>
            <a:bodyPr vert="horz" wrap="square" lIns="91440" tIns="45720" rIns="91440" bIns="45720" numCol="1" anchor="t" anchorCtr="0" compatLnSpc="1">
              <a:prstTxWarp prst="textNoShape">
                <a:avLst/>
              </a:prstTxWarp>
            </a:bodyPr>
            <a:lstStyle/>
            <a:p>
              <a:pPr>
                <a:buClrTx/>
                <a:buFontTx/>
                <a:buNone/>
                <a:defRPr/>
              </a:pPr>
              <a:endParaRPr lang="ru-RU" sz="1800" kern="1200" dirty="0">
                <a:solidFill>
                  <a:prstClr val="white"/>
                </a:solidFill>
                <a:latin typeface="Calibri"/>
                <a:ea typeface="+mn-ea"/>
                <a:cs typeface="+mn-cs"/>
              </a:endParaRPr>
            </a:p>
          </p:txBody>
        </p:sp>
        <p:sp>
          <p:nvSpPr>
            <p:cNvPr id="56" name="Freeform 18">
              <a:extLst>
                <a:ext uri="{FF2B5EF4-FFF2-40B4-BE49-F238E27FC236}">
                  <a16:creationId xmlns:a16="http://schemas.microsoft.com/office/drawing/2014/main" xmlns="" id="{AF2E495F-4311-4EA5-A84C-17AC6D96A40B}"/>
                </a:ext>
              </a:extLst>
            </p:cNvPr>
            <p:cNvSpPr>
              <a:spLocks/>
            </p:cNvSpPr>
            <p:nvPr/>
          </p:nvSpPr>
          <p:spPr bwMode="auto">
            <a:xfrm>
              <a:off x="1147882" y="425320"/>
              <a:ext cx="58503" cy="77308"/>
            </a:xfrm>
            <a:custGeom>
              <a:avLst/>
              <a:gdLst/>
              <a:ahLst/>
              <a:cxnLst>
                <a:cxn ang="0">
                  <a:pos x="225" y="220"/>
                </a:cxn>
                <a:cxn ang="0">
                  <a:pos x="199" y="279"/>
                </a:cxn>
                <a:cxn ang="0">
                  <a:pos x="106" y="279"/>
                </a:cxn>
                <a:cxn ang="0">
                  <a:pos x="106" y="157"/>
                </a:cxn>
                <a:cxn ang="0">
                  <a:pos x="161" y="157"/>
                </a:cxn>
                <a:cxn ang="0">
                  <a:pos x="174" y="199"/>
                </a:cxn>
                <a:cxn ang="0">
                  <a:pos x="187" y="199"/>
                </a:cxn>
                <a:cxn ang="0">
                  <a:pos x="187" y="144"/>
                </a:cxn>
                <a:cxn ang="0">
                  <a:pos x="187" y="93"/>
                </a:cxn>
                <a:cxn ang="0">
                  <a:pos x="174" y="93"/>
                </a:cxn>
                <a:cxn ang="0">
                  <a:pos x="161" y="136"/>
                </a:cxn>
                <a:cxn ang="0">
                  <a:pos x="106" y="136"/>
                </a:cxn>
                <a:cxn ang="0">
                  <a:pos x="106" y="30"/>
                </a:cxn>
                <a:cxn ang="0">
                  <a:pos x="195" y="30"/>
                </a:cxn>
                <a:cxn ang="0">
                  <a:pos x="212" y="81"/>
                </a:cxn>
                <a:cxn ang="0">
                  <a:pos x="225" y="81"/>
                </a:cxn>
                <a:cxn ang="0">
                  <a:pos x="225" y="0"/>
                </a:cxn>
                <a:cxn ang="0">
                  <a:pos x="0" y="0"/>
                </a:cxn>
                <a:cxn ang="0">
                  <a:pos x="0" y="17"/>
                </a:cxn>
                <a:cxn ang="0">
                  <a:pos x="43" y="26"/>
                </a:cxn>
                <a:cxn ang="0">
                  <a:pos x="43" y="283"/>
                </a:cxn>
                <a:cxn ang="0">
                  <a:pos x="0" y="292"/>
                </a:cxn>
                <a:cxn ang="0">
                  <a:pos x="0" y="309"/>
                </a:cxn>
                <a:cxn ang="0">
                  <a:pos x="229" y="309"/>
                </a:cxn>
                <a:cxn ang="0">
                  <a:pos x="241" y="220"/>
                </a:cxn>
                <a:cxn ang="0">
                  <a:pos x="225" y="220"/>
                </a:cxn>
              </a:cxnLst>
              <a:rect l="0" t="0" r="r" b="b"/>
              <a:pathLst>
                <a:path w="241" h="309">
                  <a:moveTo>
                    <a:pt x="225" y="220"/>
                  </a:moveTo>
                  <a:lnTo>
                    <a:pt x="199" y="279"/>
                  </a:lnTo>
                  <a:lnTo>
                    <a:pt x="106" y="279"/>
                  </a:lnTo>
                  <a:lnTo>
                    <a:pt x="106" y="157"/>
                  </a:lnTo>
                  <a:lnTo>
                    <a:pt x="161" y="157"/>
                  </a:lnTo>
                  <a:lnTo>
                    <a:pt x="174" y="199"/>
                  </a:lnTo>
                  <a:lnTo>
                    <a:pt x="187" y="199"/>
                  </a:lnTo>
                  <a:lnTo>
                    <a:pt x="187" y="144"/>
                  </a:lnTo>
                  <a:lnTo>
                    <a:pt x="187" y="93"/>
                  </a:lnTo>
                  <a:lnTo>
                    <a:pt x="174" y="93"/>
                  </a:lnTo>
                  <a:lnTo>
                    <a:pt x="161" y="136"/>
                  </a:lnTo>
                  <a:lnTo>
                    <a:pt x="106" y="136"/>
                  </a:lnTo>
                  <a:lnTo>
                    <a:pt x="106" y="30"/>
                  </a:lnTo>
                  <a:lnTo>
                    <a:pt x="195" y="30"/>
                  </a:lnTo>
                  <a:lnTo>
                    <a:pt x="212" y="81"/>
                  </a:lnTo>
                  <a:lnTo>
                    <a:pt x="225" y="81"/>
                  </a:lnTo>
                  <a:lnTo>
                    <a:pt x="225" y="0"/>
                  </a:lnTo>
                  <a:lnTo>
                    <a:pt x="0" y="0"/>
                  </a:lnTo>
                  <a:lnTo>
                    <a:pt x="0" y="17"/>
                  </a:lnTo>
                  <a:lnTo>
                    <a:pt x="43" y="26"/>
                  </a:lnTo>
                  <a:lnTo>
                    <a:pt x="43" y="283"/>
                  </a:lnTo>
                  <a:lnTo>
                    <a:pt x="0" y="292"/>
                  </a:lnTo>
                  <a:lnTo>
                    <a:pt x="0" y="309"/>
                  </a:lnTo>
                  <a:lnTo>
                    <a:pt x="229" y="309"/>
                  </a:lnTo>
                  <a:lnTo>
                    <a:pt x="241" y="220"/>
                  </a:lnTo>
                  <a:lnTo>
                    <a:pt x="225" y="220"/>
                  </a:lnTo>
                  <a:close/>
                </a:path>
              </a:pathLst>
            </a:custGeom>
            <a:solidFill>
              <a:srgbClr val="2D2B8D"/>
            </a:solidFill>
            <a:ln w="9525">
              <a:noFill/>
              <a:round/>
              <a:headEnd/>
              <a:tailEnd/>
            </a:ln>
          </p:spPr>
          <p:txBody>
            <a:bodyPr vert="horz" wrap="square" lIns="91440" tIns="45720" rIns="91440" bIns="45720" numCol="1" anchor="t" anchorCtr="0" compatLnSpc="1">
              <a:prstTxWarp prst="textNoShape">
                <a:avLst/>
              </a:prstTxWarp>
            </a:bodyPr>
            <a:lstStyle/>
            <a:p>
              <a:pPr>
                <a:buClrTx/>
                <a:buFontTx/>
                <a:buNone/>
                <a:defRPr/>
              </a:pPr>
              <a:endParaRPr lang="ru-RU" sz="1800" kern="1200" dirty="0">
                <a:solidFill>
                  <a:prstClr val="white"/>
                </a:solidFill>
                <a:latin typeface="Calibri"/>
                <a:ea typeface="+mn-ea"/>
                <a:cs typeface="+mn-cs"/>
              </a:endParaRPr>
            </a:p>
          </p:txBody>
        </p:sp>
        <p:sp>
          <p:nvSpPr>
            <p:cNvPr id="57" name="Freeform 19">
              <a:extLst>
                <a:ext uri="{FF2B5EF4-FFF2-40B4-BE49-F238E27FC236}">
                  <a16:creationId xmlns:a16="http://schemas.microsoft.com/office/drawing/2014/main" xmlns="" id="{0C91DDD9-5794-4274-B686-9E10A701744E}"/>
                </a:ext>
              </a:extLst>
            </p:cNvPr>
            <p:cNvSpPr>
              <a:spLocks noEditPoints="1"/>
            </p:cNvSpPr>
            <p:nvPr/>
          </p:nvSpPr>
          <p:spPr bwMode="auto">
            <a:xfrm>
              <a:off x="654785" y="195486"/>
              <a:ext cx="151481" cy="191180"/>
            </a:xfrm>
            <a:custGeom>
              <a:avLst/>
              <a:gdLst/>
              <a:ahLst/>
              <a:cxnLst>
                <a:cxn ang="0">
                  <a:pos x="317" y="774"/>
                </a:cxn>
                <a:cxn ang="0">
                  <a:pos x="587" y="668"/>
                </a:cxn>
                <a:cxn ang="0">
                  <a:pos x="630" y="85"/>
                </a:cxn>
                <a:cxn ang="0">
                  <a:pos x="317" y="0"/>
                </a:cxn>
                <a:cxn ang="0">
                  <a:pos x="160" y="42"/>
                </a:cxn>
                <a:cxn ang="0">
                  <a:pos x="0" y="85"/>
                </a:cxn>
                <a:cxn ang="0">
                  <a:pos x="42" y="668"/>
                </a:cxn>
                <a:cxn ang="0">
                  <a:pos x="160" y="715"/>
                </a:cxn>
                <a:cxn ang="0">
                  <a:pos x="317" y="774"/>
                </a:cxn>
                <a:cxn ang="0">
                  <a:pos x="160" y="76"/>
                </a:cxn>
                <a:cxn ang="0">
                  <a:pos x="160" y="76"/>
                </a:cxn>
                <a:cxn ang="0">
                  <a:pos x="224" y="59"/>
                </a:cxn>
                <a:cxn ang="0">
                  <a:pos x="160" y="161"/>
                </a:cxn>
                <a:cxn ang="0">
                  <a:pos x="105" y="258"/>
                </a:cxn>
                <a:cxn ang="0">
                  <a:pos x="105" y="186"/>
                </a:cxn>
                <a:cxn ang="0">
                  <a:pos x="101" y="93"/>
                </a:cxn>
                <a:cxn ang="0">
                  <a:pos x="160" y="76"/>
                </a:cxn>
                <a:cxn ang="0">
                  <a:pos x="76" y="643"/>
                </a:cxn>
                <a:cxn ang="0">
                  <a:pos x="76" y="643"/>
                </a:cxn>
                <a:cxn ang="0">
                  <a:pos x="55" y="385"/>
                </a:cxn>
                <a:cxn ang="0">
                  <a:pos x="114" y="389"/>
                </a:cxn>
                <a:cxn ang="0">
                  <a:pos x="160" y="313"/>
                </a:cxn>
                <a:cxn ang="0">
                  <a:pos x="228" y="203"/>
                </a:cxn>
                <a:cxn ang="0">
                  <a:pos x="224" y="275"/>
                </a:cxn>
                <a:cxn ang="0">
                  <a:pos x="228" y="397"/>
                </a:cxn>
                <a:cxn ang="0">
                  <a:pos x="317" y="402"/>
                </a:cxn>
                <a:cxn ang="0">
                  <a:pos x="317" y="34"/>
                </a:cxn>
                <a:cxn ang="0">
                  <a:pos x="596" y="110"/>
                </a:cxn>
                <a:cxn ang="0">
                  <a:pos x="575" y="385"/>
                </a:cxn>
                <a:cxn ang="0">
                  <a:pos x="494" y="389"/>
                </a:cxn>
                <a:cxn ang="0">
                  <a:pos x="507" y="156"/>
                </a:cxn>
                <a:cxn ang="0">
                  <a:pos x="410" y="140"/>
                </a:cxn>
                <a:cxn ang="0">
                  <a:pos x="406" y="397"/>
                </a:cxn>
                <a:cxn ang="0">
                  <a:pos x="317" y="402"/>
                </a:cxn>
                <a:cxn ang="0">
                  <a:pos x="317" y="736"/>
                </a:cxn>
                <a:cxn ang="0">
                  <a:pos x="160" y="676"/>
                </a:cxn>
                <a:cxn ang="0">
                  <a:pos x="76" y="643"/>
                </a:cxn>
              </a:cxnLst>
              <a:rect l="0" t="0" r="r" b="b"/>
              <a:pathLst>
                <a:path w="630" h="774">
                  <a:moveTo>
                    <a:pt x="317" y="774"/>
                  </a:moveTo>
                  <a:lnTo>
                    <a:pt x="587" y="668"/>
                  </a:lnTo>
                  <a:lnTo>
                    <a:pt x="630" y="85"/>
                  </a:lnTo>
                  <a:lnTo>
                    <a:pt x="317" y="0"/>
                  </a:lnTo>
                  <a:lnTo>
                    <a:pt x="160" y="42"/>
                  </a:lnTo>
                  <a:lnTo>
                    <a:pt x="0" y="85"/>
                  </a:lnTo>
                  <a:lnTo>
                    <a:pt x="42" y="668"/>
                  </a:lnTo>
                  <a:lnTo>
                    <a:pt x="160" y="715"/>
                  </a:lnTo>
                  <a:lnTo>
                    <a:pt x="317" y="774"/>
                  </a:lnTo>
                  <a:close/>
                  <a:moveTo>
                    <a:pt x="160" y="76"/>
                  </a:moveTo>
                  <a:lnTo>
                    <a:pt x="160" y="76"/>
                  </a:lnTo>
                  <a:lnTo>
                    <a:pt x="224" y="59"/>
                  </a:lnTo>
                  <a:lnTo>
                    <a:pt x="160" y="161"/>
                  </a:lnTo>
                  <a:lnTo>
                    <a:pt x="105" y="258"/>
                  </a:lnTo>
                  <a:lnTo>
                    <a:pt x="105" y="186"/>
                  </a:lnTo>
                  <a:lnTo>
                    <a:pt x="101" y="93"/>
                  </a:lnTo>
                  <a:lnTo>
                    <a:pt x="160" y="76"/>
                  </a:lnTo>
                  <a:close/>
                  <a:moveTo>
                    <a:pt x="76" y="643"/>
                  </a:moveTo>
                  <a:lnTo>
                    <a:pt x="76" y="643"/>
                  </a:lnTo>
                  <a:lnTo>
                    <a:pt x="55" y="385"/>
                  </a:lnTo>
                  <a:lnTo>
                    <a:pt x="114" y="389"/>
                  </a:lnTo>
                  <a:lnTo>
                    <a:pt x="160" y="313"/>
                  </a:lnTo>
                  <a:lnTo>
                    <a:pt x="228" y="203"/>
                  </a:lnTo>
                  <a:lnTo>
                    <a:pt x="224" y="275"/>
                  </a:lnTo>
                  <a:lnTo>
                    <a:pt x="228" y="397"/>
                  </a:lnTo>
                  <a:lnTo>
                    <a:pt x="317" y="402"/>
                  </a:lnTo>
                  <a:lnTo>
                    <a:pt x="317" y="34"/>
                  </a:lnTo>
                  <a:lnTo>
                    <a:pt x="596" y="110"/>
                  </a:lnTo>
                  <a:lnTo>
                    <a:pt x="575" y="385"/>
                  </a:lnTo>
                  <a:lnTo>
                    <a:pt x="494" y="389"/>
                  </a:lnTo>
                  <a:lnTo>
                    <a:pt x="507" y="156"/>
                  </a:lnTo>
                  <a:lnTo>
                    <a:pt x="410" y="140"/>
                  </a:lnTo>
                  <a:lnTo>
                    <a:pt x="406" y="397"/>
                  </a:lnTo>
                  <a:lnTo>
                    <a:pt x="317" y="402"/>
                  </a:lnTo>
                  <a:lnTo>
                    <a:pt x="317" y="736"/>
                  </a:lnTo>
                  <a:lnTo>
                    <a:pt x="160" y="676"/>
                  </a:lnTo>
                  <a:lnTo>
                    <a:pt x="76" y="643"/>
                  </a:lnTo>
                  <a:close/>
                </a:path>
              </a:pathLst>
            </a:custGeom>
            <a:solidFill>
              <a:srgbClr val="2D2B8D"/>
            </a:solidFill>
            <a:ln w="9525">
              <a:noFill/>
              <a:round/>
              <a:headEnd/>
              <a:tailEnd/>
            </a:ln>
          </p:spPr>
          <p:txBody>
            <a:bodyPr vert="horz" wrap="square" lIns="91440" tIns="45720" rIns="91440" bIns="45720" numCol="1" anchor="t" anchorCtr="0" compatLnSpc="1">
              <a:prstTxWarp prst="textNoShape">
                <a:avLst/>
              </a:prstTxWarp>
            </a:bodyPr>
            <a:lstStyle/>
            <a:p>
              <a:pPr>
                <a:buClrTx/>
                <a:buFontTx/>
                <a:buNone/>
                <a:defRPr/>
              </a:pPr>
              <a:endParaRPr lang="ru-RU" sz="1800" kern="1200" dirty="0">
                <a:solidFill>
                  <a:prstClr val="white"/>
                </a:solidFill>
                <a:latin typeface="Calibri"/>
                <a:ea typeface="+mn-ea"/>
                <a:cs typeface="+mn-cs"/>
              </a:endParaRPr>
            </a:p>
          </p:txBody>
        </p:sp>
      </p:grpSp>
      <p:cxnSp>
        <p:nvCxnSpPr>
          <p:cNvPr id="58" name="Прямая соединительная линия 57"/>
          <p:cNvCxnSpPr/>
          <p:nvPr/>
        </p:nvCxnSpPr>
        <p:spPr>
          <a:xfrm>
            <a:off x="1315016" y="-2225"/>
            <a:ext cx="0" cy="453200"/>
          </a:xfrm>
          <a:prstGeom prst="line">
            <a:avLst/>
          </a:prstGeom>
          <a:ln w="9525">
            <a:solidFill>
              <a:srgbClr val="2D2B8D"/>
            </a:solidFill>
          </a:ln>
        </p:spPr>
        <p:style>
          <a:lnRef idx="1">
            <a:schemeClr val="accent1"/>
          </a:lnRef>
          <a:fillRef idx="0">
            <a:schemeClr val="accent1"/>
          </a:fillRef>
          <a:effectRef idx="0">
            <a:schemeClr val="accent1"/>
          </a:effectRef>
          <a:fontRef idx="minor">
            <a:schemeClr val="tx1"/>
          </a:fontRef>
        </p:style>
      </p:cxnSp>
      <p:cxnSp>
        <p:nvCxnSpPr>
          <p:cNvPr id="60" name="Прямая соединительная линия 59"/>
          <p:cNvCxnSpPr/>
          <p:nvPr/>
        </p:nvCxnSpPr>
        <p:spPr>
          <a:xfrm>
            <a:off x="8606986" y="441889"/>
            <a:ext cx="535408" cy="1"/>
          </a:xfrm>
          <a:prstGeom prst="line">
            <a:avLst/>
          </a:prstGeom>
          <a:ln w="9525">
            <a:solidFill>
              <a:srgbClr val="2D2B8D"/>
            </a:solidFill>
          </a:ln>
        </p:spPr>
        <p:style>
          <a:lnRef idx="1">
            <a:schemeClr val="accent1"/>
          </a:lnRef>
          <a:fillRef idx="0">
            <a:schemeClr val="accent1"/>
          </a:fillRef>
          <a:effectRef idx="0">
            <a:schemeClr val="accent1"/>
          </a:effectRef>
          <a:fontRef idx="minor">
            <a:schemeClr val="tx1"/>
          </a:fontRef>
        </p:style>
      </p:cxnSp>
      <p:sp>
        <p:nvSpPr>
          <p:cNvPr id="37" name="Прямоугольник 36">
            <a:extLst>
              <a:ext uri="{FF2B5EF4-FFF2-40B4-BE49-F238E27FC236}">
                <a16:creationId xmlns="" xmlns:a16="http://schemas.microsoft.com/office/drawing/2014/main" id="{E6838642-F192-40B3-9CE9-54140F0A90E1}"/>
              </a:ext>
            </a:extLst>
          </p:cNvPr>
          <p:cNvSpPr/>
          <p:nvPr/>
        </p:nvSpPr>
        <p:spPr>
          <a:xfrm>
            <a:off x="103491" y="4904949"/>
            <a:ext cx="2254928" cy="115416"/>
          </a:xfrm>
          <a:prstGeom prst="rect">
            <a:avLst/>
          </a:prstGeom>
        </p:spPr>
        <p:txBody>
          <a:bodyPr wrap="square" lIns="0" tIns="0" rIns="0" bIns="0">
            <a:spAutoFit/>
          </a:bodyPr>
          <a:lstStyle/>
          <a:p>
            <a:pPr defTabSz="685783">
              <a:buClrTx/>
              <a:defRPr/>
            </a:pPr>
            <a:r>
              <a:rPr lang="ru-RU" sz="750" kern="1200" dirty="0">
                <a:solidFill>
                  <a:prstClr val="white">
                    <a:lumMod val="65000"/>
                  </a:prstClr>
                </a:solidFill>
                <a:latin typeface="Calibri"/>
                <a:ea typeface="+mn-ea"/>
                <a:cs typeface="+mn-cs"/>
              </a:rPr>
              <a:t>© АО «Издательство «Просвещение», 20</a:t>
            </a:r>
            <a:r>
              <a:rPr lang="en-US" sz="750" kern="1200" dirty="0">
                <a:solidFill>
                  <a:prstClr val="white">
                    <a:lumMod val="65000"/>
                  </a:prstClr>
                </a:solidFill>
                <a:latin typeface="Calibri"/>
                <a:ea typeface="+mn-ea"/>
                <a:cs typeface="+mn-cs"/>
              </a:rPr>
              <a:t>2</a:t>
            </a:r>
            <a:r>
              <a:rPr lang="ru-RU" sz="750" kern="1200" dirty="0">
                <a:solidFill>
                  <a:prstClr val="white">
                    <a:lumMod val="65000"/>
                  </a:prstClr>
                </a:solidFill>
                <a:latin typeface="Calibri"/>
                <a:ea typeface="+mn-ea"/>
                <a:cs typeface="+mn-cs"/>
              </a:rPr>
              <a:t>2</a:t>
            </a:r>
          </a:p>
        </p:txBody>
      </p:sp>
      <p:sp>
        <p:nvSpPr>
          <p:cNvPr id="41" name="TextBox 40"/>
          <p:cNvSpPr txBox="1"/>
          <p:nvPr/>
        </p:nvSpPr>
        <p:spPr>
          <a:xfrm>
            <a:off x="103490" y="509463"/>
            <a:ext cx="8368157" cy="415498"/>
          </a:xfrm>
          <a:prstGeom prst="rect">
            <a:avLst/>
          </a:prstGeom>
          <a:noFill/>
        </p:spPr>
        <p:txBody>
          <a:bodyPr wrap="square" rtlCol="0">
            <a:spAutoFit/>
          </a:bodyPr>
          <a:lstStyle/>
          <a:p>
            <a:pPr>
              <a:buClrTx/>
              <a:buFontTx/>
              <a:buNone/>
            </a:pPr>
            <a:r>
              <a:rPr lang="ru-RU" sz="2100" kern="1200" dirty="0">
                <a:solidFill>
                  <a:srgbClr val="2D2B8D"/>
                </a:solidFill>
                <a:latin typeface="Calibri"/>
                <a:ea typeface="Open Sans" panose="020B0606030504020204" pitchFamily="34" charset="0"/>
                <a:cs typeface="Open Sans" panose="020B0606030504020204" pitchFamily="34" charset="0"/>
              </a:rPr>
              <a:t>Методическое сопровождение в переходный период: </a:t>
            </a:r>
            <a:r>
              <a:rPr lang="ru-RU" sz="2100" kern="1200" dirty="0" err="1">
                <a:solidFill>
                  <a:srgbClr val="2D2B8D"/>
                </a:solidFill>
                <a:latin typeface="Calibri"/>
                <a:ea typeface="Open Sans" panose="020B0606030504020204" pitchFamily="34" charset="0"/>
                <a:cs typeface="Open Sans" panose="020B0606030504020204" pitchFamily="34" charset="0"/>
              </a:rPr>
              <a:t>вебинары</a:t>
            </a:r>
            <a:r>
              <a:rPr lang="en-US" sz="2100" kern="1200" dirty="0">
                <a:solidFill>
                  <a:srgbClr val="2D2B8D"/>
                </a:solidFill>
                <a:latin typeface="Calibri"/>
                <a:ea typeface="Open Sans" panose="020B0606030504020204" pitchFamily="34" charset="0"/>
                <a:cs typeface="Open Sans" panose="020B0606030504020204" pitchFamily="34" charset="0"/>
              </a:rPr>
              <a:t> </a:t>
            </a:r>
            <a:r>
              <a:rPr lang="ru-RU" sz="2100" kern="1200" dirty="0">
                <a:solidFill>
                  <a:srgbClr val="2D2B8D"/>
                </a:solidFill>
                <a:latin typeface="Calibri"/>
                <a:ea typeface="Open Sans" panose="020B0606030504020204" pitchFamily="34" charset="0"/>
                <a:cs typeface="Open Sans" panose="020B0606030504020204" pitchFamily="34" charset="0"/>
              </a:rPr>
              <a:t> </a:t>
            </a:r>
            <a:endParaRPr lang="en-US" sz="2100" kern="1200" dirty="0">
              <a:solidFill>
                <a:srgbClr val="2D2B8D"/>
              </a:solidFill>
              <a:latin typeface="Calibri"/>
              <a:ea typeface="Open Sans" panose="020B0606030504020204" pitchFamily="34" charset="0"/>
              <a:cs typeface="Open Sans" panose="020B0606030504020204" pitchFamily="34" charset="0"/>
            </a:endParaRPr>
          </a:p>
        </p:txBody>
      </p:sp>
      <p:sp>
        <p:nvSpPr>
          <p:cNvPr id="9" name="Прямоугольник 8"/>
          <p:cNvSpPr/>
          <p:nvPr/>
        </p:nvSpPr>
        <p:spPr>
          <a:xfrm>
            <a:off x="326180" y="2242407"/>
            <a:ext cx="4118372" cy="300082"/>
          </a:xfrm>
          <a:prstGeom prst="rect">
            <a:avLst/>
          </a:prstGeom>
        </p:spPr>
        <p:txBody>
          <a:bodyPr wrap="none">
            <a:spAutoFit/>
          </a:bodyPr>
          <a:lstStyle/>
          <a:p>
            <a:pPr>
              <a:buClrTx/>
              <a:buFontTx/>
              <a:buNone/>
            </a:pPr>
            <a:r>
              <a:rPr lang="en-US" sz="1350" kern="1200" dirty="0">
                <a:solidFill>
                  <a:prstClr val="black"/>
                </a:solidFill>
                <a:latin typeface="Calibri"/>
                <a:ea typeface="+mn-ea"/>
                <a:cs typeface="+mn-cs"/>
                <a:hlinkClick r:id="rId3"/>
              </a:rPr>
              <a:t>https://uchitel.club/events/polnyi-razuma-russkii-yazyk</a:t>
            </a:r>
            <a:r>
              <a:rPr lang="ru-RU" sz="1350" kern="1200" dirty="0">
                <a:solidFill>
                  <a:prstClr val="black"/>
                </a:solidFill>
                <a:latin typeface="Calibri"/>
                <a:ea typeface="+mn-ea"/>
                <a:cs typeface="+mn-cs"/>
              </a:rPr>
              <a:t> </a:t>
            </a:r>
          </a:p>
        </p:txBody>
      </p:sp>
      <p:sp>
        <p:nvSpPr>
          <p:cNvPr id="12" name="TextBox 11"/>
          <p:cNvSpPr txBox="1"/>
          <p:nvPr/>
        </p:nvSpPr>
        <p:spPr>
          <a:xfrm>
            <a:off x="221789" y="926663"/>
            <a:ext cx="8349344" cy="1546577"/>
          </a:xfrm>
          <a:prstGeom prst="rect">
            <a:avLst/>
          </a:prstGeom>
          <a:noFill/>
        </p:spPr>
        <p:txBody>
          <a:bodyPr wrap="square" rtlCol="0">
            <a:spAutoFit/>
          </a:bodyPr>
          <a:lstStyle/>
          <a:p>
            <a:pPr>
              <a:buClrTx/>
              <a:buFontTx/>
              <a:buNone/>
            </a:pPr>
            <a:r>
              <a:rPr lang="ru-RU" sz="1350" b="1" kern="1200" dirty="0">
                <a:solidFill>
                  <a:prstClr val="black"/>
                </a:solidFill>
                <a:latin typeface="Calibri"/>
                <a:ea typeface="+mn-ea"/>
                <a:cs typeface="+mn-cs"/>
              </a:rPr>
              <a:t>1. УМК «Русский язык», Т. А. </a:t>
            </a:r>
            <a:r>
              <a:rPr lang="ru-RU" sz="1350" b="1" kern="1200" dirty="0" err="1">
                <a:solidFill>
                  <a:prstClr val="black"/>
                </a:solidFill>
                <a:latin typeface="Calibri"/>
                <a:ea typeface="+mn-ea"/>
                <a:cs typeface="+mn-cs"/>
              </a:rPr>
              <a:t>Ладыженская</a:t>
            </a:r>
            <a:r>
              <a:rPr lang="ru-RU" sz="1350" b="1" kern="1200" dirty="0">
                <a:solidFill>
                  <a:prstClr val="black"/>
                </a:solidFill>
                <a:latin typeface="Calibri"/>
                <a:ea typeface="+mn-ea"/>
                <a:cs typeface="+mn-cs"/>
              </a:rPr>
              <a:t> – С. Г. </a:t>
            </a:r>
            <a:r>
              <a:rPr lang="ru-RU" sz="1350" b="1" kern="1200" dirty="0" err="1">
                <a:solidFill>
                  <a:prstClr val="black"/>
                </a:solidFill>
                <a:latin typeface="Calibri"/>
                <a:ea typeface="+mn-ea"/>
                <a:cs typeface="+mn-cs"/>
              </a:rPr>
              <a:t>Бархударов</a:t>
            </a:r>
            <a:r>
              <a:rPr lang="ru-RU" sz="1350" b="1" kern="1200" dirty="0">
                <a:solidFill>
                  <a:prstClr val="black"/>
                </a:solidFill>
                <a:latin typeface="Calibri"/>
                <a:ea typeface="+mn-ea"/>
                <a:cs typeface="+mn-cs"/>
              </a:rPr>
              <a:t>. Круглый стол авторского коллектива. </a:t>
            </a:r>
          </a:p>
          <a:p>
            <a:pPr>
              <a:buClrTx/>
              <a:buFontTx/>
              <a:buNone/>
            </a:pPr>
            <a:r>
              <a:rPr lang="ru-RU" sz="1350" kern="1200" dirty="0">
                <a:solidFill>
                  <a:prstClr val="black"/>
                </a:solidFill>
                <a:latin typeface="Calibri"/>
                <a:ea typeface="+mn-ea"/>
                <a:cs typeface="+mn-cs"/>
              </a:rPr>
              <a:t>Спикеры: Н. В. </a:t>
            </a:r>
            <a:r>
              <a:rPr lang="ru-RU" sz="1350" kern="1200" dirty="0" err="1">
                <a:solidFill>
                  <a:prstClr val="black"/>
                </a:solidFill>
                <a:latin typeface="Calibri"/>
                <a:ea typeface="+mn-ea"/>
                <a:cs typeface="+mn-cs"/>
              </a:rPr>
              <a:t>Ладыженская</a:t>
            </a:r>
            <a:r>
              <a:rPr lang="ru-RU" sz="1350" kern="1200" dirty="0">
                <a:solidFill>
                  <a:prstClr val="black"/>
                </a:solidFill>
                <a:latin typeface="Calibri"/>
                <a:ea typeface="+mn-ea"/>
                <a:cs typeface="+mn-cs"/>
              </a:rPr>
              <a:t>, А. Д. Дейкина, И. В. </a:t>
            </a:r>
            <a:r>
              <a:rPr lang="ru-RU" sz="1350" kern="1200" dirty="0" err="1">
                <a:solidFill>
                  <a:prstClr val="black"/>
                </a:solidFill>
                <a:latin typeface="Calibri"/>
                <a:ea typeface="+mn-ea"/>
                <a:cs typeface="+mn-cs"/>
              </a:rPr>
              <a:t>Текучёва</a:t>
            </a:r>
            <a:r>
              <a:rPr lang="ru-RU" sz="1350" kern="1200" dirty="0">
                <a:solidFill>
                  <a:prstClr val="black"/>
                </a:solidFill>
                <a:latin typeface="Calibri"/>
                <a:ea typeface="+mn-ea"/>
                <a:cs typeface="+mn-cs"/>
              </a:rPr>
              <a:t>, Л. Ю. Комиссарова, З. И. Курцева </a:t>
            </a:r>
          </a:p>
          <a:p>
            <a:pPr>
              <a:buClrTx/>
              <a:buFontTx/>
              <a:buNone/>
            </a:pPr>
            <a:endParaRPr lang="ru-RU" sz="1350" kern="1200" dirty="0">
              <a:solidFill>
                <a:prstClr val="black"/>
              </a:solidFill>
              <a:latin typeface="Calibri"/>
              <a:ea typeface="+mn-ea"/>
              <a:cs typeface="+mn-cs"/>
            </a:endParaRPr>
          </a:p>
          <a:p>
            <a:pPr marL="214313" indent="-214313">
              <a:buClrTx/>
              <a:buFont typeface="Arial" panose="020B0604020202020204" pitchFamily="34" charset="0"/>
              <a:buChar char="•"/>
            </a:pPr>
            <a:r>
              <a:rPr lang="ru-RU" sz="1350" kern="1200" dirty="0">
                <a:solidFill>
                  <a:prstClr val="black"/>
                </a:solidFill>
                <a:latin typeface="Calibri"/>
                <a:ea typeface="+mn-ea"/>
                <a:cs typeface="+mn-cs"/>
              </a:rPr>
              <a:t> Нескучный и эффективный урок — какой он?</a:t>
            </a:r>
          </a:p>
          <a:p>
            <a:pPr marL="214313" indent="-214313">
              <a:buClrTx/>
              <a:buFont typeface="Arial" panose="020B0604020202020204" pitchFamily="34" charset="0"/>
              <a:buChar char="•"/>
            </a:pPr>
            <a:r>
              <a:rPr lang="ru-RU" sz="1350" kern="1200" dirty="0">
                <a:solidFill>
                  <a:prstClr val="black"/>
                </a:solidFill>
                <a:latin typeface="Calibri"/>
                <a:ea typeface="+mn-ea"/>
                <a:cs typeface="+mn-cs"/>
              </a:rPr>
              <a:t>Как проектировать уроки в 5-7 классах в переходный период?</a:t>
            </a:r>
          </a:p>
          <a:p>
            <a:pPr marL="214313" indent="-214313">
              <a:buClrTx/>
              <a:buFont typeface="Arial" panose="020B0604020202020204" pitchFamily="34" charset="0"/>
              <a:buChar char="•"/>
            </a:pPr>
            <a:r>
              <a:rPr lang="ru-RU" sz="1350" kern="1200" dirty="0">
                <a:solidFill>
                  <a:prstClr val="black"/>
                </a:solidFill>
                <a:latin typeface="Calibri"/>
                <a:ea typeface="+mn-ea"/>
                <a:cs typeface="+mn-cs"/>
              </a:rPr>
              <a:t>Как проектировать уроки в 8,9 классах в переходный период?</a:t>
            </a:r>
          </a:p>
          <a:p>
            <a:pPr>
              <a:buClrTx/>
              <a:buFontTx/>
              <a:buNone/>
            </a:pPr>
            <a:endParaRPr lang="ru-RU" sz="1350" kern="1200" dirty="0">
              <a:solidFill>
                <a:prstClr val="black"/>
              </a:solidFill>
              <a:latin typeface="Calibri"/>
              <a:ea typeface="+mn-ea"/>
              <a:cs typeface="+mn-cs"/>
            </a:endParaRPr>
          </a:p>
        </p:txBody>
      </p:sp>
      <p:sp>
        <p:nvSpPr>
          <p:cNvPr id="13" name="TextBox 12"/>
          <p:cNvSpPr txBox="1"/>
          <p:nvPr/>
        </p:nvSpPr>
        <p:spPr>
          <a:xfrm>
            <a:off x="263056" y="3217210"/>
            <a:ext cx="8611634" cy="1131079"/>
          </a:xfrm>
          <a:prstGeom prst="rect">
            <a:avLst/>
          </a:prstGeom>
          <a:noFill/>
        </p:spPr>
        <p:txBody>
          <a:bodyPr wrap="square" rtlCol="0">
            <a:spAutoFit/>
          </a:bodyPr>
          <a:lstStyle/>
          <a:p>
            <a:pPr>
              <a:buClrTx/>
              <a:buFontTx/>
              <a:buNone/>
            </a:pPr>
            <a:r>
              <a:rPr lang="ru-RU" sz="1350" b="1" kern="1200" dirty="0">
                <a:solidFill>
                  <a:prstClr val="black"/>
                </a:solidFill>
                <a:latin typeface="Calibri"/>
                <a:ea typeface="+mn-ea"/>
                <a:cs typeface="+mn-cs"/>
              </a:rPr>
              <a:t>2. Как спроектировать работу, чтобы за строчками нормативных документов не потерять ученика и реализовать содержание курса? Планируем работу в 5 и 6 классах по учебнику «Русский язык» (</a:t>
            </a:r>
            <a:r>
              <a:rPr lang="ru-RU" sz="1350" b="1" kern="1200" dirty="0" err="1">
                <a:solidFill>
                  <a:prstClr val="black"/>
                </a:solidFill>
                <a:latin typeface="Calibri"/>
                <a:ea typeface="+mn-ea"/>
                <a:cs typeface="+mn-cs"/>
              </a:rPr>
              <a:t>Рыбченкова</a:t>
            </a:r>
            <a:r>
              <a:rPr lang="ru-RU" sz="1350" b="1" kern="1200" dirty="0">
                <a:solidFill>
                  <a:prstClr val="black"/>
                </a:solidFill>
                <a:latin typeface="Calibri"/>
                <a:ea typeface="+mn-ea"/>
                <a:cs typeface="+mn-cs"/>
              </a:rPr>
              <a:t> Л.М. и др.).</a:t>
            </a:r>
          </a:p>
          <a:p>
            <a:pPr>
              <a:buClrTx/>
              <a:buFontTx/>
              <a:buNone/>
            </a:pPr>
            <a:endParaRPr lang="ru-RU" sz="1350" b="1" kern="1200" dirty="0">
              <a:solidFill>
                <a:prstClr val="black"/>
              </a:solidFill>
              <a:latin typeface="Calibri"/>
              <a:ea typeface="+mn-ea"/>
              <a:cs typeface="+mn-cs"/>
            </a:endParaRPr>
          </a:p>
          <a:p>
            <a:pPr>
              <a:buClrTx/>
              <a:buFontTx/>
              <a:buNone/>
            </a:pPr>
            <a:r>
              <a:rPr lang="en-US" sz="1350" kern="1200" dirty="0">
                <a:solidFill>
                  <a:prstClr val="black"/>
                </a:solidFill>
                <a:latin typeface="Calibri"/>
                <a:ea typeface="+mn-ea"/>
                <a:cs typeface="+mn-cs"/>
                <a:hlinkClick r:id="rId4"/>
              </a:rPr>
              <a:t>https://</a:t>
            </a:r>
            <a:r>
              <a:rPr lang="en-US" sz="1350" kern="1200" dirty="0" smtClean="0">
                <a:solidFill>
                  <a:prstClr val="black"/>
                </a:solidFill>
                <a:latin typeface="Calibri"/>
                <a:ea typeface="+mn-ea"/>
                <a:cs typeface="+mn-cs"/>
                <a:hlinkClick r:id="rId4"/>
              </a:rPr>
              <a:t>uchitel.club/events/ucebnik-russkii-yazyk-rybcenkova-lm-i-dr-planiruem-rabotu-v-5-i-6-klassax</a:t>
            </a:r>
            <a:r>
              <a:rPr lang="ru-RU" sz="1350" kern="1200" dirty="0" smtClean="0">
                <a:solidFill>
                  <a:prstClr val="black"/>
                </a:solidFill>
                <a:latin typeface="Calibri"/>
                <a:ea typeface="+mn-ea"/>
                <a:cs typeface="+mn-cs"/>
              </a:rPr>
              <a:t> </a:t>
            </a:r>
            <a:endParaRPr lang="ru-RU" sz="1350" kern="1200" dirty="0">
              <a:solidFill>
                <a:prstClr val="black"/>
              </a:solidFill>
              <a:latin typeface="Calibri"/>
              <a:ea typeface="+mn-ea"/>
              <a:cs typeface="+mn-cs"/>
            </a:endParaRPr>
          </a:p>
          <a:p>
            <a:pPr>
              <a:buClrTx/>
              <a:buFontTx/>
              <a:buNone/>
            </a:pPr>
            <a:r>
              <a:rPr lang="ru-RU" sz="1350" kern="1200" dirty="0">
                <a:solidFill>
                  <a:prstClr val="black"/>
                </a:solidFill>
                <a:latin typeface="Calibri"/>
                <a:ea typeface="+mn-ea"/>
                <a:cs typeface="+mn-cs"/>
              </a:rPr>
              <a:t>  </a:t>
            </a:r>
          </a:p>
        </p:txBody>
      </p:sp>
    </p:spTree>
    <p:extLst>
      <p:ext uri="{BB962C8B-B14F-4D97-AF65-F5344CB8AC3E}">
        <p14:creationId xmlns="" xmlns:p14="http://schemas.microsoft.com/office/powerpoint/2010/main" val="3353708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288" y="5093191"/>
            <a:ext cx="9144000" cy="73169"/>
          </a:xfrm>
          <a:prstGeom prst="rect">
            <a:avLst/>
          </a:prstGeom>
        </p:spPr>
      </p:pic>
      <p:sp>
        <p:nvSpPr>
          <p:cNvPr id="15" name="TextBox 14"/>
          <p:cNvSpPr txBox="1"/>
          <p:nvPr/>
        </p:nvSpPr>
        <p:spPr>
          <a:xfrm>
            <a:off x="607805" y="867253"/>
            <a:ext cx="231400" cy="300082"/>
          </a:xfrm>
          <a:prstGeom prst="rect">
            <a:avLst/>
          </a:prstGeom>
          <a:solidFill>
            <a:schemeClr val="bg1"/>
          </a:solidFill>
        </p:spPr>
        <p:txBody>
          <a:bodyPr wrap="square" rtlCol="0">
            <a:spAutoFit/>
          </a:bodyPr>
          <a:lstStyle/>
          <a:p>
            <a:pPr>
              <a:buClrTx/>
              <a:buFontTx/>
              <a:buNone/>
            </a:pPr>
            <a:endParaRPr lang="ru-RU" sz="1350" kern="1200" dirty="0">
              <a:solidFill>
                <a:prstClr val="black"/>
              </a:solidFill>
              <a:latin typeface="Calibri"/>
              <a:ea typeface="+mn-ea"/>
              <a:cs typeface="+mn-cs"/>
            </a:endParaRPr>
          </a:p>
        </p:txBody>
      </p:sp>
      <p:grpSp>
        <p:nvGrpSpPr>
          <p:cNvPr id="29" name="Группа 28"/>
          <p:cNvGrpSpPr/>
          <p:nvPr/>
        </p:nvGrpSpPr>
        <p:grpSpPr>
          <a:xfrm>
            <a:off x="180523" y="146059"/>
            <a:ext cx="951720" cy="329081"/>
            <a:chOff x="254665" y="195486"/>
            <a:chExt cx="951720" cy="329081"/>
          </a:xfrm>
        </p:grpSpPr>
        <p:sp>
          <p:nvSpPr>
            <p:cNvPr id="30" name="Freeform 6">
              <a:extLst>
                <a:ext uri="{FF2B5EF4-FFF2-40B4-BE49-F238E27FC236}">
                  <a16:creationId xmlns:a16="http://schemas.microsoft.com/office/drawing/2014/main" xmlns="" id="{8EF519E2-E53C-4D9E-B400-08D67129D2A8}"/>
                </a:ext>
              </a:extLst>
            </p:cNvPr>
            <p:cNvSpPr>
              <a:spLocks/>
            </p:cNvSpPr>
            <p:nvPr/>
          </p:nvSpPr>
          <p:spPr bwMode="auto">
            <a:xfrm>
              <a:off x="257799" y="350101"/>
              <a:ext cx="362510" cy="20894"/>
            </a:xfrm>
            <a:custGeom>
              <a:avLst/>
              <a:gdLst/>
              <a:ahLst/>
              <a:cxnLst>
                <a:cxn ang="0">
                  <a:pos x="1505" y="0"/>
                </a:cxn>
                <a:cxn ang="0">
                  <a:pos x="0" y="0"/>
                </a:cxn>
                <a:cxn ang="0">
                  <a:pos x="0" y="84"/>
                </a:cxn>
                <a:cxn ang="0">
                  <a:pos x="1509" y="84"/>
                </a:cxn>
                <a:cxn ang="0">
                  <a:pos x="1505" y="0"/>
                </a:cxn>
              </a:cxnLst>
              <a:rect l="0" t="0" r="r" b="b"/>
              <a:pathLst>
                <a:path w="1509" h="84">
                  <a:moveTo>
                    <a:pt x="1505" y="0"/>
                  </a:moveTo>
                  <a:lnTo>
                    <a:pt x="0" y="0"/>
                  </a:lnTo>
                  <a:lnTo>
                    <a:pt x="0" y="84"/>
                  </a:lnTo>
                  <a:lnTo>
                    <a:pt x="1509" y="84"/>
                  </a:lnTo>
                  <a:lnTo>
                    <a:pt x="1505" y="0"/>
                  </a:lnTo>
                  <a:close/>
                </a:path>
              </a:pathLst>
            </a:custGeom>
            <a:solidFill>
              <a:srgbClr val="2D2B8D"/>
            </a:solidFill>
            <a:ln w="9525">
              <a:noFill/>
              <a:round/>
              <a:headEnd/>
              <a:tailEnd/>
            </a:ln>
          </p:spPr>
          <p:txBody>
            <a:bodyPr vert="horz" wrap="square" lIns="91440" tIns="45720" rIns="91440" bIns="45720" numCol="1" anchor="t" anchorCtr="0" compatLnSpc="1">
              <a:prstTxWarp prst="textNoShape">
                <a:avLst/>
              </a:prstTxWarp>
            </a:bodyPr>
            <a:lstStyle/>
            <a:p>
              <a:pPr>
                <a:buClrTx/>
                <a:buFontTx/>
                <a:buNone/>
                <a:defRPr/>
              </a:pPr>
              <a:endParaRPr lang="ru-RU" sz="1800" kern="1200" dirty="0">
                <a:solidFill>
                  <a:prstClr val="white"/>
                </a:solidFill>
                <a:latin typeface="Calibri"/>
                <a:ea typeface="+mn-ea"/>
                <a:cs typeface="+mn-cs"/>
              </a:endParaRPr>
            </a:p>
          </p:txBody>
        </p:sp>
        <p:sp>
          <p:nvSpPr>
            <p:cNvPr id="31" name="Freeform 7">
              <a:extLst>
                <a:ext uri="{FF2B5EF4-FFF2-40B4-BE49-F238E27FC236}">
                  <a16:creationId xmlns:a16="http://schemas.microsoft.com/office/drawing/2014/main" xmlns="" id="{EB5A74A1-76B1-403A-8FB8-3FBCC4A7FACA}"/>
                </a:ext>
              </a:extLst>
            </p:cNvPr>
            <p:cNvSpPr>
              <a:spLocks/>
            </p:cNvSpPr>
            <p:nvPr/>
          </p:nvSpPr>
          <p:spPr bwMode="auto">
            <a:xfrm>
              <a:off x="839696" y="350101"/>
              <a:ext cx="362510" cy="20894"/>
            </a:xfrm>
            <a:custGeom>
              <a:avLst/>
              <a:gdLst/>
              <a:ahLst/>
              <a:cxnLst>
                <a:cxn ang="0">
                  <a:pos x="1510" y="0"/>
                </a:cxn>
                <a:cxn ang="0">
                  <a:pos x="9" y="0"/>
                </a:cxn>
                <a:cxn ang="0">
                  <a:pos x="0" y="84"/>
                </a:cxn>
                <a:cxn ang="0">
                  <a:pos x="1510" y="84"/>
                </a:cxn>
                <a:cxn ang="0">
                  <a:pos x="1510" y="0"/>
                </a:cxn>
              </a:cxnLst>
              <a:rect l="0" t="0" r="r" b="b"/>
              <a:pathLst>
                <a:path w="1510" h="84">
                  <a:moveTo>
                    <a:pt x="1510" y="0"/>
                  </a:moveTo>
                  <a:lnTo>
                    <a:pt x="9" y="0"/>
                  </a:lnTo>
                  <a:lnTo>
                    <a:pt x="0" y="84"/>
                  </a:lnTo>
                  <a:lnTo>
                    <a:pt x="1510" y="84"/>
                  </a:lnTo>
                  <a:lnTo>
                    <a:pt x="1510" y="0"/>
                  </a:lnTo>
                  <a:close/>
                </a:path>
              </a:pathLst>
            </a:custGeom>
            <a:solidFill>
              <a:srgbClr val="2D2B8D"/>
            </a:solidFill>
            <a:ln w="9525">
              <a:noFill/>
              <a:round/>
              <a:headEnd/>
              <a:tailEnd/>
            </a:ln>
          </p:spPr>
          <p:txBody>
            <a:bodyPr vert="horz" wrap="square" lIns="91440" tIns="45720" rIns="91440" bIns="45720" numCol="1" anchor="t" anchorCtr="0" compatLnSpc="1">
              <a:prstTxWarp prst="textNoShape">
                <a:avLst/>
              </a:prstTxWarp>
            </a:bodyPr>
            <a:lstStyle/>
            <a:p>
              <a:pPr>
                <a:buClrTx/>
                <a:buFontTx/>
                <a:buNone/>
                <a:defRPr/>
              </a:pPr>
              <a:endParaRPr lang="ru-RU" sz="1800" kern="1200" dirty="0">
                <a:solidFill>
                  <a:prstClr val="white"/>
                </a:solidFill>
                <a:latin typeface="Calibri"/>
                <a:ea typeface="+mn-ea"/>
                <a:cs typeface="+mn-cs"/>
              </a:endParaRPr>
            </a:p>
          </p:txBody>
        </p:sp>
        <p:sp>
          <p:nvSpPr>
            <p:cNvPr id="33" name="Freeform 8">
              <a:extLst>
                <a:ext uri="{FF2B5EF4-FFF2-40B4-BE49-F238E27FC236}">
                  <a16:creationId xmlns:a16="http://schemas.microsoft.com/office/drawing/2014/main" xmlns="" id="{8141FBEA-CB09-4617-90BF-6E4515E5EADB}"/>
                </a:ext>
              </a:extLst>
            </p:cNvPr>
            <p:cNvSpPr>
              <a:spLocks/>
            </p:cNvSpPr>
            <p:nvPr/>
          </p:nvSpPr>
          <p:spPr bwMode="auto">
            <a:xfrm>
              <a:off x="254665" y="425320"/>
              <a:ext cx="82532" cy="77308"/>
            </a:xfrm>
            <a:custGeom>
              <a:avLst/>
              <a:gdLst/>
              <a:ahLst/>
              <a:cxnLst>
                <a:cxn ang="0">
                  <a:pos x="0" y="17"/>
                </a:cxn>
                <a:cxn ang="0">
                  <a:pos x="42" y="26"/>
                </a:cxn>
                <a:cxn ang="0">
                  <a:pos x="42" y="283"/>
                </a:cxn>
                <a:cxn ang="0">
                  <a:pos x="0" y="292"/>
                </a:cxn>
                <a:cxn ang="0">
                  <a:pos x="0" y="309"/>
                </a:cxn>
                <a:cxn ang="0">
                  <a:pos x="148" y="309"/>
                </a:cxn>
                <a:cxn ang="0">
                  <a:pos x="148" y="292"/>
                </a:cxn>
                <a:cxn ang="0">
                  <a:pos x="106" y="283"/>
                </a:cxn>
                <a:cxn ang="0">
                  <a:pos x="106" y="30"/>
                </a:cxn>
                <a:cxn ang="0">
                  <a:pos x="232" y="30"/>
                </a:cxn>
                <a:cxn ang="0">
                  <a:pos x="232" y="283"/>
                </a:cxn>
                <a:cxn ang="0">
                  <a:pos x="190" y="292"/>
                </a:cxn>
                <a:cxn ang="0">
                  <a:pos x="190" y="309"/>
                </a:cxn>
                <a:cxn ang="0">
                  <a:pos x="342" y="309"/>
                </a:cxn>
                <a:cxn ang="0">
                  <a:pos x="342" y="292"/>
                </a:cxn>
                <a:cxn ang="0">
                  <a:pos x="300" y="283"/>
                </a:cxn>
                <a:cxn ang="0">
                  <a:pos x="300" y="26"/>
                </a:cxn>
                <a:cxn ang="0">
                  <a:pos x="342" y="17"/>
                </a:cxn>
                <a:cxn ang="0">
                  <a:pos x="342" y="0"/>
                </a:cxn>
                <a:cxn ang="0">
                  <a:pos x="0" y="0"/>
                </a:cxn>
                <a:cxn ang="0">
                  <a:pos x="0" y="17"/>
                </a:cxn>
              </a:cxnLst>
              <a:rect l="0" t="0" r="r" b="b"/>
              <a:pathLst>
                <a:path w="342" h="309">
                  <a:moveTo>
                    <a:pt x="0" y="17"/>
                  </a:moveTo>
                  <a:lnTo>
                    <a:pt x="42" y="26"/>
                  </a:lnTo>
                  <a:lnTo>
                    <a:pt x="42" y="283"/>
                  </a:lnTo>
                  <a:lnTo>
                    <a:pt x="0" y="292"/>
                  </a:lnTo>
                  <a:lnTo>
                    <a:pt x="0" y="309"/>
                  </a:lnTo>
                  <a:lnTo>
                    <a:pt x="148" y="309"/>
                  </a:lnTo>
                  <a:lnTo>
                    <a:pt x="148" y="292"/>
                  </a:lnTo>
                  <a:lnTo>
                    <a:pt x="106" y="283"/>
                  </a:lnTo>
                  <a:lnTo>
                    <a:pt x="106" y="30"/>
                  </a:lnTo>
                  <a:lnTo>
                    <a:pt x="232" y="30"/>
                  </a:lnTo>
                  <a:lnTo>
                    <a:pt x="232" y="283"/>
                  </a:lnTo>
                  <a:lnTo>
                    <a:pt x="190" y="292"/>
                  </a:lnTo>
                  <a:lnTo>
                    <a:pt x="190" y="309"/>
                  </a:lnTo>
                  <a:lnTo>
                    <a:pt x="342" y="309"/>
                  </a:lnTo>
                  <a:lnTo>
                    <a:pt x="342" y="292"/>
                  </a:lnTo>
                  <a:lnTo>
                    <a:pt x="300" y="283"/>
                  </a:lnTo>
                  <a:lnTo>
                    <a:pt x="300" y="26"/>
                  </a:lnTo>
                  <a:lnTo>
                    <a:pt x="342" y="17"/>
                  </a:lnTo>
                  <a:lnTo>
                    <a:pt x="342" y="0"/>
                  </a:lnTo>
                  <a:lnTo>
                    <a:pt x="0" y="0"/>
                  </a:lnTo>
                  <a:lnTo>
                    <a:pt x="0" y="17"/>
                  </a:lnTo>
                  <a:close/>
                </a:path>
              </a:pathLst>
            </a:custGeom>
            <a:solidFill>
              <a:srgbClr val="2D2B8D"/>
            </a:solidFill>
            <a:ln w="9525">
              <a:noFill/>
              <a:round/>
              <a:headEnd/>
              <a:tailEnd/>
            </a:ln>
          </p:spPr>
          <p:txBody>
            <a:bodyPr vert="horz" wrap="square" lIns="91440" tIns="45720" rIns="91440" bIns="45720" numCol="1" anchor="t" anchorCtr="0" compatLnSpc="1">
              <a:prstTxWarp prst="textNoShape">
                <a:avLst/>
              </a:prstTxWarp>
            </a:bodyPr>
            <a:lstStyle/>
            <a:p>
              <a:pPr>
                <a:buClrTx/>
                <a:buFontTx/>
                <a:buNone/>
                <a:defRPr/>
              </a:pPr>
              <a:endParaRPr lang="ru-RU" sz="1800" kern="1200" dirty="0">
                <a:solidFill>
                  <a:prstClr val="white"/>
                </a:solidFill>
                <a:latin typeface="Calibri"/>
                <a:ea typeface="+mn-ea"/>
                <a:cs typeface="+mn-cs"/>
              </a:endParaRPr>
            </a:p>
          </p:txBody>
        </p:sp>
        <p:sp>
          <p:nvSpPr>
            <p:cNvPr id="40" name="Freeform 9">
              <a:extLst>
                <a:ext uri="{FF2B5EF4-FFF2-40B4-BE49-F238E27FC236}">
                  <a16:creationId xmlns:a16="http://schemas.microsoft.com/office/drawing/2014/main" xmlns="" id="{48B219EA-8104-447D-9B8C-156A030698CD}"/>
                </a:ext>
              </a:extLst>
            </p:cNvPr>
            <p:cNvSpPr>
              <a:spLocks noEditPoints="1"/>
            </p:cNvSpPr>
            <p:nvPr/>
          </p:nvSpPr>
          <p:spPr bwMode="auto">
            <a:xfrm>
              <a:off x="351822" y="425320"/>
              <a:ext cx="56414" cy="77308"/>
            </a:xfrm>
            <a:custGeom>
              <a:avLst/>
              <a:gdLst/>
              <a:ahLst/>
              <a:cxnLst>
                <a:cxn ang="0">
                  <a:pos x="148" y="0"/>
                </a:cxn>
                <a:cxn ang="0">
                  <a:pos x="139" y="0"/>
                </a:cxn>
                <a:cxn ang="0">
                  <a:pos x="0" y="0"/>
                </a:cxn>
                <a:cxn ang="0">
                  <a:pos x="0" y="17"/>
                </a:cxn>
                <a:cxn ang="0">
                  <a:pos x="38" y="26"/>
                </a:cxn>
                <a:cxn ang="0">
                  <a:pos x="38" y="283"/>
                </a:cxn>
                <a:cxn ang="0">
                  <a:pos x="0" y="292"/>
                </a:cxn>
                <a:cxn ang="0">
                  <a:pos x="0" y="309"/>
                </a:cxn>
                <a:cxn ang="0">
                  <a:pos x="139" y="309"/>
                </a:cxn>
                <a:cxn ang="0">
                  <a:pos x="156" y="309"/>
                </a:cxn>
                <a:cxn ang="0">
                  <a:pos x="156" y="292"/>
                </a:cxn>
                <a:cxn ang="0">
                  <a:pos x="139" y="288"/>
                </a:cxn>
                <a:cxn ang="0">
                  <a:pos x="101" y="283"/>
                </a:cxn>
                <a:cxn ang="0">
                  <a:pos x="101" y="178"/>
                </a:cxn>
                <a:cxn ang="0">
                  <a:pos x="127" y="178"/>
                </a:cxn>
                <a:cxn ang="0">
                  <a:pos x="139" y="178"/>
                </a:cxn>
                <a:cxn ang="0">
                  <a:pos x="236" y="81"/>
                </a:cxn>
                <a:cxn ang="0">
                  <a:pos x="148" y="0"/>
                </a:cxn>
                <a:cxn ang="0">
                  <a:pos x="139" y="161"/>
                </a:cxn>
                <a:cxn ang="0">
                  <a:pos x="139" y="161"/>
                </a:cxn>
                <a:cxn ang="0">
                  <a:pos x="118" y="161"/>
                </a:cxn>
                <a:cxn ang="0">
                  <a:pos x="101" y="161"/>
                </a:cxn>
                <a:cxn ang="0">
                  <a:pos x="101" y="21"/>
                </a:cxn>
                <a:cxn ang="0">
                  <a:pos x="118" y="21"/>
                </a:cxn>
                <a:cxn ang="0">
                  <a:pos x="139" y="26"/>
                </a:cxn>
                <a:cxn ang="0">
                  <a:pos x="173" y="93"/>
                </a:cxn>
                <a:cxn ang="0">
                  <a:pos x="139" y="161"/>
                </a:cxn>
              </a:cxnLst>
              <a:rect l="0" t="0" r="r" b="b"/>
              <a:pathLst>
                <a:path w="236" h="309">
                  <a:moveTo>
                    <a:pt x="148" y="0"/>
                  </a:moveTo>
                  <a:lnTo>
                    <a:pt x="139" y="0"/>
                  </a:lnTo>
                  <a:lnTo>
                    <a:pt x="0" y="0"/>
                  </a:lnTo>
                  <a:lnTo>
                    <a:pt x="0" y="17"/>
                  </a:lnTo>
                  <a:lnTo>
                    <a:pt x="38" y="26"/>
                  </a:lnTo>
                  <a:lnTo>
                    <a:pt x="38" y="283"/>
                  </a:lnTo>
                  <a:lnTo>
                    <a:pt x="0" y="292"/>
                  </a:lnTo>
                  <a:lnTo>
                    <a:pt x="0" y="309"/>
                  </a:lnTo>
                  <a:lnTo>
                    <a:pt x="139" y="309"/>
                  </a:lnTo>
                  <a:lnTo>
                    <a:pt x="156" y="309"/>
                  </a:lnTo>
                  <a:lnTo>
                    <a:pt x="156" y="292"/>
                  </a:lnTo>
                  <a:lnTo>
                    <a:pt x="139" y="288"/>
                  </a:lnTo>
                  <a:lnTo>
                    <a:pt x="101" y="283"/>
                  </a:lnTo>
                  <a:lnTo>
                    <a:pt x="101" y="178"/>
                  </a:lnTo>
                  <a:lnTo>
                    <a:pt x="127" y="178"/>
                  </a:lnTo>
                  <a:lnTo>
                    <a:pt x="139" y="178"/>
                  </a:lnTo>
                  <a:cubicBezTo>
                    <a:pt x="203" y="174"/>
                    <a:pt x="236" y="144"/>
                    <a:pt x="236" y="81"/>
                  </a:cubicBezTo>
                  <a:cubicBezTo>
                    <a:pt x="236" y="26"/>
                    <a:pt x="198" y="0"/>
                    <a:pt x="148" y="0"/>
                  </a:cubicBezTo>
                  <a:close/>
                  <a:moveTo>
                    <a:pt x="139" y="161"/>
                  </a:moveTo>
                  <a:lnTo>
                    <a:pt x="139" y="161"/>
                  </a:lnTo>
                  <a:lnTo>
                    <a:pt x="118" y="161"/>
                  </a:lnTo>
                  <a:lnTo>
                    <a:pt x="101" y="161"/>
                  </a:lnTo>
                  <a:lnTo>
                    <a:pt x="101" y="21"/>
                  </a:lnTo>
                  <a:lnTo>
                    <a:pt x="118" y="21"/>
                  </a:lnTo>
                  <a:cubicBezTo>
                    <a:pt x="122" y="21"/>
                    <a:pt x="131" y="21"/>
                    <a:pt x="139" y="26"/>
                  </a:cubicBezTo>
                  <a:cubicBezTo>
                    <a:pt x="156" y="30"/>
                    <a:pt x="173" y="51"/>
                    <a:pt x="173" y="93"/>
                  </a:cubicBezTo>
                  <a:cubicBezTo>
                    <a:pt x="173" y="123"/>
                    <a:pt x="165" y="152"/>
                    <a:pt x="139" y="161"/>
                  </a:cubicBezTo>
                  <a:close/>
                </a:path>
              </a:pathLst>
            </a:custGeom>
            <a:solidFill>
              <a:srgbClr val="2D2B8D"/>
            </a:solidFill>
            <a:ln w="9525">
              <a:noFill/>
              <a:round/>
              <a:headEnd/>
              <a:tailEnd/>
            </a:ln>
          </p:spPr>
          <p:txBody>
            <a:bodyPr vert="horz" wrap="square" lIns="91440" tIns="45720" rIns="91440" bIns="45720" numCol="1" anchor="t" anchorCtr="0" compatLnSpc="1">
              <a:prstTxWarp prst="textNoShape">
                <a:avLst/>
              </a:prstTxWarp>
            </a:bodyPr>
            <a:lstStyle/>
            <a:p>
              <a:pPr>
                <a:buClrTx/>
                <a:buFontTx/>
                <a:buNone/>
                <a:defRPr/>
              </a:pPr>
              <a:endParaRPr lang="ru-RU" sz="1800" kern="1200" dirty="0">
                <a:solidFill>
                  <a:prstClr val="white"/>
                </a:solidFill>
                <a:latin typeface="Calibri"/>
                <a:ea typeface="+mn-ea"/>
                <a:cs typeface="+mn-cs"/>
              </a:endParaRPr>
            </a:p>
          </p:txBody>
        </p:sp>
        <p:sp>
          <p:nvSpPr>
            <p:cNvPr id="46" name="Freeform 10">
              <a:extLst>
                <a:ext uri="{FF2B5EF4-FFF2-40B4-BE49-F238E27FC236}">
                  <a16:creationId xmlns:a16="http://schemas.microsoft.com/office/drawing/2014/main" xmlns="" id="{71F453EE-6CA0-49B2-BA17-C90BA53D698B}"/>
                </a:ext>
              </a:extLst>
            </p:cNvPr>
            <p:cNvSpPr>
              <a:spLocks noEditPoints="1"/>
            </p:cNvSpPr>
            <p:nvPr/>
          </p:nvSpPr>
          <p:spPr bwMode="auto">
            <a:xfrm>
              <a:off x="423906" y="424275"/>
              <a:ext cx="76263" cy="79397"/>
            </a:xfrm>
            <a:custGeom>
              <a:avLst/>
              <a:gdLst/>
              <a:ahLst/>
              <a:cxnLst>
                <a:cxn ang="0">
                  <a:pos x="160" y="0"/>
                </a:cxn>
                <a:cxn ang="0">
                  <a:pos x="156" y="0"/>
                </a:cxn>
                <a:cxn ang="0">
                  <a:pos x="0" y="156"/>
                </a:cxn>
                <a:cxn ang="0">
                  <a:pos x="156" y="317"/>
                </a:cxn>
                <a:cxn ang="0">
                  <a:pos x="160" y="317"/>
                </a:cxn>
                <a:cxn ang="0">
                  <a:pos x="317" y="156"/>
                </a:cxn>
                <a:cxn ang="0">
                  <a:pos x="160" y="0"/>
                </a:cxn>
                <a:cxn ang="0">
                  <a:pos x="160" y="300"/>
                </a:cxn>
                <a:cxn ang="0">
                  <a:pos x="160" y="300"/>
                </a:cxn>
                <a:cxn ang="0">
                  <a:pos x="156" y="300"/>
                </a:cxn>
                <a:cxn ang="0">
                  <a:pos x="72" y="148"/>
                </a:cxn>
                <a:cxn ang="0">
                  <a:pos x="156" y="17"/>
                </a:cxn>
                <a:cxn ang="0">
                  <a:pos x="245" y="169"/>
                </a:cxn>
                <a:cxn ang="0">
                  <a:pos x="160" y="300"/>
                </a:cxn>
              </a:cxnLst>
              <a:rect l="0" t="0" r="r" b="b"/>
              <a:pathLst>
                <a:path w="317" h="317">
                  <a:moveTo>
                    <a:pt x="160" y="0"/>
                  </a:moveTo>
                  <a:lnTo>
                    <a:pt x="156" y="0"/>
                  </a:lnTo>
                  <a:cubicBezTo>
                    <a:pt x="55" y="0"/>
                    <a:pt x="0" y="55"/>
                    <a:pt x="0" y="156"/>
                  </a:cubicBezTo>
                  <a:cubicBezTo>
                    <a:pt x="0" y="262"/>
                    <a:pt x="55" y="317"/>
                    <a:pt x="156" y="317"/>
                  </a:cubicBezTo>
                  <a:lnTo>
                    <a:pt x="160" y="317"/>
                  </a:lnTo>
                  <a:cubicBezTo>
                    <a:pt x="258" y="317"/>
                    <a:pt x="317" y="262"/>
                    <a:pt x="317" y="156"/>
                  </a:cubicBezTo>
                  <a:cubicBezTo>
                    <a:pt x="317" y="55"/>
                    <a:pt x="262" y="0"/>
                    <a:pt x="160" y="0"/>
                  </a:cubicBezTo>
                  <a:close/>
                  <a:moveTo>
                    <a:pt x="160" y="300"/>
                  </a:moveTo>
                  <a:lnTo>
                    <a:pt x="160" y="300"/>
                  </a:lnTo>
                  <a:lnTo>
                    <a:pt x="156" y="300"/>
                  </a:lnTo>
                  <a:cubicBezTo>
                    <a:pt x="110" y="296"/>
                    <a:pt x="72" y="258"/>
                    <a:pt x="72" y="148"/>
                  </a:cubicBezTo>
                  <a:cubicBezTo>
                    <a:pt x="72" y="55"/>
                    <a:pt x="106" y="21"/>
                    <a:pt x="156" y="17"/>
                  </a:cubicBezTo>
                  <a:cubicBezTo>
                    <a:pt x="207" y="21"/>
                    <a:pt x="245" y="63"/>
                    <a:pt x="245" y="169"/>
                  </a:cubicBezTo>
                  <a:cubicBezTo>
                    <a:pt x="245" y="232"/>
                    <a:pt x="220" y="300"/>
                    <a:pt x="160" y="300"/>
                  </a:cubicBezTo>
                  <a:close/>
                </a:path>
              </a:pathLst>
            </a:custGeom>
            <a:solidFill>
              <a:srgbClr val="2D2B8D"/>
            </a:solidFill>
            <a:ln w="9525">
              <a:noFill/>
              <a:round/>
              <a:headEnd/>
              <a:tailEnd/>
            </a:ln>
          </p:spPr>
          <p:txBody>
            <a:bodyPr vert="horz" wrap="square" lIns="91440" tIns="45720" rIns="91440" bIns="45720" numCol="1" anchor="t" anchorCtr="0" compatLnSpc="1">
              <a:prstTxWarp prst="textNoShape">
                <a:avLst/>
              </a:prstTxWarp>
            </a:bodyPr>
            <a:lstStyle/>
            <a:p>
              <a:pPr>
                <a:buClrTx/>
                <a:buFontTx/>
                <a:buNone/>
                <a:defRPr/>
              </a:pPr>
              <a:endParaRPr lang="ru-RU" sz="1800" kern="1200" dirty="0">
                <a:solidFill>
                  <a:prstClr val="white"/>
                </a:solidFill>
                <a:latin typeface="Calibri"/>
                <a:ea typeface="+mn-ea"/>
                <a:cs typeface="+mn-cs"/>
              </a:endParaRPr>
            </a:p>
          </p:txBody>
        </p:sp>
        <p:sp>
          <p:nvSpPr>
            <p:cNvPr id="48" name="Freeform 11">
              <a:extLst>
                <a:ext uri="{FF2B5EF4-FFF2-40B4-BE49-F238E27FC236}">
                  <a16:creationId xmlns:a16="http://schemas.microsoft.com/office/drawing/2014/main" xmlns="" id="{4B9A3C2E-DDB2-405E-8DC4-3D9B93F9F026}"/>
                </a:ext>
              </a:extLst>
            </p:cNvPr>
            <p:cNvSpPr>
              <a:spLocks/>
            </p:cNvSpPr>
            <p:nvPr/>
          </p:nvSpPr>
          <p:spPr bwMode="auto">
            <a:xfrm>
              <a:off x="517929" y="424275"/>
              <a:ext cx="69994" cy="79397"/>
            </a:xfrm>
            <a:custGeom>
              <a:avLst/>
              <a:gdLst/>
              <a:ahLst/>
              <a:cxnLst>
                <a:cxn ang="0">
                  <a:pos x="190" y="296"/>
                </a:cxn>
                <a:cxn ang="0">
                  <a:pos x="72" y="156"/>
                </a:cxn>
                <a:cxn ang="0">
                  <a:pos x="173" y="21"/>
                </a:cxn>
                <a:cxn ang="0">
                  <a:pos x="266" y="101"/>
                </a:cxn>
                <a:cxn ang="0">
                  <a:pos x="283" y="101"/>
                </a:cxn>
                <a:cxn ang="0">
                  <a:pos x="283" y="17"/>
                </a:cxn>
                <a:cxn ang="0">
                  <a:pos x="262" y="17"/>
                </a:cxn>
                <a:cxn ang="0">
                  <a:pos x="165" y="0"/>
                </a:cxn>
                <a:cxn ang="0">
                  <a:pos x="0" y="152"/>
                </a:cxn>
                <a:cxn ang="0">
                  <a:pos x="165" y="317"/>
                </a:cxn>
                <a:cxn ang="0">
                  <a:pos x="292" y="287"/>
                </a:cxn>
                <a:cxn ang="0">
                  <a:pos x="292" y="241"/>
                </a:cxn>
                <a:cxn ang="0">
                  <a:pos x="283" y="241"/>
                </a:cxn>
                <a:cxn ang="0">
                  <a:pos x="190" y="296"/>
                </a:cxn>
              </a:cxnLst>
              <a:rect l="0" t="0" r="r" b="b"/>
              <a:pathLst>
                <a:path w="292" h="317">
                  <a:moveTo>
                    <a:pt x="190" y="296"/>
                  </a:moveTo>
                  <a:cubicBezTo>
                    <a:pt x="114" y="296"/>
                    <a:pt x="72" y="224"/>
                    <a:pt x="72" y="156"/>
                  </a:cubicBezTo>
                  <a:cubicBezTo>
                    <a:pt x="72" y="80"/>
                    <a:pt x="110" y="21"/>
                    <a:pt x="173" y="21"/>
                  </a:cubicBezTo>
                  <a:cubicBezTo>
                    <a:pt x="224" y="21"/>
                    <a:pt x="258" y="51"/>
                    <a:pt x="266" y="101"/>
                  </a:cubicBezTo>
                  <a:lnTo>
                    <a:pt x="283" y="101"/>
                  </a:lnTo>
                  <a:lnTo>
                    <a:pt x="283" y="17"/>
                  </a:lnTo>
                  <a:lnTo>
                    <a:pt x="262" y="17"/>
                  </a:lnTo>
                  <a:cubicBezTo>
                    <a:pt x="233" y="8"/>
                    <a:pt x="199" y="0"/>
                    <a:pt x="165" y="0"/>
                  </a:cubicBezTo>
                  <a:cubicBezTo>
                    <a:pt x="76" y="0"/>
                    <a:pt x="0" y="47"/>
                    <a:pt x="0" y="152"/>
                  </a:cubicBezTo>
                  <a:cubicBezTo>
                    <a:pt x="0" y="254"/>
                    <a:pt x="68" y="317"/>
                    <a:pt x="165" y="317"/>
                  </a:cubicBezTo>
                  <a:cubicBezTo>
                    <a:pt x="237" y="317"/>
                    <a:pt x="262" y="300"/>
                    <a:pt x="292" y="287"/>
                  </a:cubicBezTo>
                  <a:lnTo>
                    <a:pt x="292" y="241"/>
                  </a:lnTo>
                  <a:lnTo>
                    <a:pt x="283" y="241"/>
                  </a:lnTo>
                  <a:cubicBezTo>
                    <a:pt x="271" y="279"/>
                    <a:pt x="228" y="296"/>
                    <a:pt x="190" y="296"/>
                  </a:cubicBezTo>
                  <a:close/>
                </a:path>
              </a:pathLst>
            </a:custGeom>
            <a:solidFill>
              <a:srgbClr val="2D2B8D"/>
            </a:solidFill>
            <a:ln w="9525">
              <a:noFill/>
              <a:round/>
              <a:headEnd/>
              <a:tailEnd/>
            </a:ln>
          </p:spPr>
          <p:txBody>
            <a:bodyPr vert="horz" wrap="square" lIns="91440" tIns="45720" rIns="91440" bIns="45720" numCol="1" anchor="t" anchorCtr="0" compatLnSpc="1">
              <a:prstTxWarp prst="textNoShape">
                <a:avLst/>
              </a:prstTxWarp>
            </a:bodyPr>
            <a:lstStyle/>
            <a:p>
              <a:pPr>
                <a:buClrTx/>
                <a:buFontTx/>
                <a:buNone/>
                <a:defRPr/>
              </a:pPr>
              <a:endParaRPr lang="ru-RU" sz="1800" kern="1200" dirty="0">
                <a:solidFill>
                  <a:prstClr val="white"/>
                </a:solidFill>
                <a:latin typeface="Calibri"/>
                <a:ea typeface="+mn-ea"/>
                <a:cs typeface="+mn-cs"/>
              </a:endParaRPr>
            </a:p>
          </p:txBody>
        </p:sp>
        <p:sp>
          <p:nvSpPr>
            <p:cNvPr id="50" name="Freeform 12">
              <a:extLst>
                <a:ext uri="{FF2B5EF4-FFF2-40B4-BE49-F238E27FC236}">
                  <a16:creationId xmlns:a16="http://schemas.microsoft.com/office/drawing/2014/main" xmlns="" id="{97B13DAB-6D92-4ADF-AEAD-3ABF38B5006E}"/>
                </a:ext>
              </a:extLst>
            </p:cNvPr>
            <p:cNvSpPr>
              <a:spLocks noEditPoints="1"/>
            </p:cNvSpPr>
            <p:nvPr/>
          </p:nvSpPr>
          <p:spPr bwMode="auto">
            <a:xfrm>
              <a:off x="603595" y="425320"/>
              <a:ext cx="60593" cy="77308"/>
            </a:xfrm>
            <a:custGeom>
              <a:avLst/>
              <a:gdLst/>
              <a:ahLst/>
              <a:cxnLst>
                <a:cxn ang="0">
                  <a:pos x="174" y="148"/>
                </a:cxn>
                <a:cxn ang="0">
                  <a:pos x="174" y="144"/>
                </a:cxn>
                <a:cxn ang="0">
                  <a:pos x="241" y="72"/>
                </a:cxn>
                <a:cxn ang="0">
                  <a:pos x="140" y="0"/>
                </a:cxn>
                <a:cxn ang="0">
                  <a:pos x="0" y="0"/>
                </a:cxn>
                <a:cxn ang="0">
                  <a:pos x="0" y="17"/>
                </a:cxn>
                <a:cxn ang="0">
                  <a:pos x="38" y="26"/>
                </a:cxn>
                <a:cxn ang="0">
                  <a:pos x="38" y="283"/>
                </a:cxn>
                <a:cxn ang="0">
                  <a:pos x="0" y="292"/>
                </a:cxn>
                <a:cxn ang="0">
                  <a:pos x="0" y="309"/>
                </a:cxn>
                <a:cxn ang="0">
                  <a:pos x="140" y="309"/>
                </a:cxn>
                <a:cxn ang="0">
                  <a:pos x="148" y="309"/>
                </a:cxn>
                <a:cxn ang="0">
                  <a:pos x="254" y="228"/>
                </a:cxn>
                <a:cxn ang="0">
                  <a:pos x="174" y="148"/>
                </a:cxn>
                <a:cxn ang="0">
                  <a:pos x="102" y="21"/>
                </a:cxn>
                <a:cxn ang="0">
                  <a:pos x="102" y="21"/>
                </a:cxn>
                <a:cxn ang="0">
                  <a:pos x="140" y="26"/>
                </a:cxn>
                <a:cxn ang="0">
                  <a:pos x="174" y="81"/>
                </a:cxn>
                <a:cxn ang="0">
                  <a:pos x="140" y="136"/>
                </a:cxn>
                <a:cxn ang="0">
                  <a:pos x="127" y="140"/>
                </a:cxn>
                <a:cxn ang="0">
                  <a:pos x="102" y="140"/>
                </a:cxn>
                <a:cxn ang="0">
                  <a:pos x="102" y="21"/>
                </a:cxn>
                <a:cxn ang="0">
                  <a:pos x="140" y="288"/>
                </a:cxn>
                <a:cxn ang="0">
                  <a:pos x="140" y="288"/>
                </a:cxn>
                <a:cxn ang="0">
                  <a:pos x="102" y="271"/>
                </a:cxn>
                <a:cxn ang="0">
                  <a:pos x="102" y="157"/>
                </a:cxn>
                <a:cxn ang="0">
                  <a:pos x="127" y="157"/>
                </a:cxn>
                <a:cxn ang="0">
                  <a:pos x="140" y="157"/>
                </a:cxn>
                <a:cxn ang="0">
                  <a:pos x="190" y="228"/>
                </a:cxn>
                <a:cxn ang="0">
                  <a:pos x="140" y="288"/>
                </a:cxn>
              </a:cxnLst>
              <a:rect l="0" t="0" r="r" b="b"/>
              <a:pathLst>
                <a:path w="254" h="309">
                  <a:moveTo>
                    <a:pt x="174" y="148"/>
                  </a:moveTo>
                  <a:lnTo>
                    <a:pt x="174" y="144"/>
                  </a:lnTo>
                  <a:cubicBezTo>
                    <a:pt x="212" y="136"/>
                    <a:pt x="241" y="110"/>
                    <a:pt x="241" y="72"/>
                  </a:cubicBezTo>
                  <a:cubicBezTo>
                    <a:pt x="241" y="21"/>
                    <a:pt x="199" y="0"/>
                    <a:pt x="140" y="0"/>
                  </a:cubicBezTo>
                  <a:lnTo>
                    <a:pt x="0" y="0"/>
                  </a:lnTo>
                  <a:lnTo>
                    <a:pt x="0" y="17"/>
                  </a:lnTo>
                  <a:lnTo>
                    <a:pt x="38" y="26"/>
                  </a:lnTo>
                  <a:lnTo>
                    <a:pt x="38" y="283"/>
                  </a:lnTo>
                  <a:lnTo>
                    <a:pt x="0" y="292"/>
                  </a:lnTo>
                  <a:lnTo>
                    <a:pt x="0" y="309"/>
                  </a:lnTo>
                  <a:lnTo>
                    <a:pt x="140" y="309"/>
                  </a:lnTo>
                  <a:lnTo>
                    <a:pt x="148" y="309"/>
                  </a:lnTo>
                  <a:cubicBezTo>
                    <a:pt x="207" y="309"/>
                    <a:pt x="254" y="279"/>
                    <a:pt x="254" y="228"/>
                  </a:cubicBezTo>
                  <a:cubicBezTo>
                    <a:pt x="254" y="174"/>
                    <a:pt x="224" y="152"/>
                    <a:pt x="174" y="148"/>
                  </a:cubicBezTo>
                  <a:close/>
                  <a:moveTo>
                    <a:pt x="102" y="21"/>
                  </a:moveTo>
                  <a:lnTo>
                    <a:pt x="102" y="21"/>
                  </a:lnTo>
                  <a:cubicBezTo>
                    <a:pt x="114" y="21"/>
                    <a:pt x="127" y="21"/>
                    <a:pt x="140" y="26"/>
                  </a:cubicBezTo>
                  <a:cubicBezTo>
                    <a:pt x="161" y="30"/>
                    <a:pt x="174" y="47"/>
                    <a:pt x="174" y="81"/>
                  </a:cubicBezTo>
                  <a:cubicBezTo>
                    <a:pt x="174" y="106"/>
                    <a:pt x="165" y="131"/>
                    <a:pt x="140" y="136"/>
                  </a:cubicBezTo>
                  <a:cubicBezTo>
                    <a:pt x="135" y="136"/>
                    <a:pt x="131" y="140"/>
                    <a:pt x="127" y="140"/>
                  </a:cubicBezTo>
                  <a:lnTo>
                    <a:pt x="102" y="140"/>
                  </a:lnTo>
                  <a:lnTo>
                    <a:pt x="102" y="21"/>
                  </a:lnTo>
                  <a:close/>
                  <a:moveTo>
                    <a:pt x="140" y="288"/>
                  </a:moveTo>
                  <a:lnTo>
                    <a:pt x="140" y="288"/>
                  </a:lnTo>
                  <a:cubicBezTo>
                    <a:pt x="123" y="288"/>
                    <a:pt x="110" y="279"/>
                    <a:pt x="102" y="271"/>
                  </a:cubicBezTo>
                  <a:lnTo>
                    <a:pt x="102" y="157"/>
                  </a:lnTo>
                  <a:lnTo>
                    <a:pt x="127" y="157"/>
                  </a:lnTo>
                  <a:lnTo>
                    <a:pt x="140" y="157"/>
                  </a:lnTo>
                  <a:cubicBezTo>
                    <a:pt x="174" y="165"/>
                    <a:pt x="190" y="190"/>
                    <a:pt x="190" y="228"/>
                  </a:cubicBezTo>
                  <a:cubicBezTo>
                    <a:pt x="190" y="262"/>
                    <a:pt x="174" y="288"/>
                    <a:pt x="140" y="288"/>
                  </a:cubicBezTo>
                  <a:close/>
                </a:path>
              </a:pathLst>
            </a:custGeom>
            <a:solidFill>
              <a:srgbClr val="2D2B8D"/>
            </a:solidFill>
            <a:ln w="9525">
              <a:noFill/>
              <a:round/>
              <a:headEnd/>
              <a:tailEnd/>
            </a:ln>
          </p:spPr>
          <p:txBody>
            <a:bodyPr vert="horz" wrap="square" lIns="91440" tIns="45720" rIns="91440" bIns="45720" numCol="1" anchor="t" anchorCtr="0" compatLnSpc="1">
              <a:prstTxWarp prst="textNoShape">
                <a:avLst/>
              </a:prstTxWarp>
            </a:bodyPr>
            <a:lstStyle/>
            <a:p>
              <a:pPr>
                <a:buClrTx/>
                <a:buFontTx/>
                <a:buNone/>
                <a:defRPr/>
              </a:pPr>
              <a:endParaRPr lang="ru-RU" sz="1800" kern="1200" dirty="0">
                <a:solidFill>
                  <a:prstClr val="white"/>
                </a:solidFill>
                <a:latin typeface="Calibri"/>
                <a:ea typeface="+mn-ea"/>
                <a:cs typeface="+mn-cs"/>
              </a:endParaRPr>
            </a:p>
          </p:txBody>
        </p:sp>
        <p:sp>
          <p:nvSpPr>
            <p:cNvPr id="51" name="Freeform 13">
              <a:extLst>
                <a:ext uri="{FF2B5EF4-FFF2-40B4-BE49-F238E27FC236}">
                  <a16:creationId xmlns:a16="http://schemas.microsoft.com/office/drawing/2014/main" xmlns="" id="{997E18B7-E2E3-4FFE-A91F-0CD5422C7CE3}"/>
                </a:ext>
              </a:extLst>
            </p:cNvPr>
            <p:cNvSpPr>
              <a:spLocks/>
            </p:cNvSpPr>
            <p:nvPr/>
          </p:nvSpPr>
          <p:spPr bwMode="auto">
            <a:xfrm>
              <a:off x="681947" y="425320"/>
              <a:ext cx="56414" cy="77308"/>
            </a:xfrm>
            <a:custGeom>
              <a:avLst/>
              <a:gdLst/>
              <a:ahLst/>
              <a:cxnLst>
                <a:cxn ang="0">
                  <a:pos x="199" y="279"/>
                </a:cxn>
                <a:cxn ang="0">
                  <a:pos x="101" y="279"/>
                </a:cxn>
                <a:cxn ang="0">
                  <a:pos x="101" y="157"/>
                </a:cxn>
                <a:cxn ang="0">
                  <a:pos x="156" y="157"/>
                </a:cxn>
                <a:cxn ang="0">
                  <a:pos x="169" y="199"/>
                </a:cxn>
                <a:cxn ang="0">
                  <a:pos x="186" y="199"/>
                </a:cxn>
                <a:cxn ang="0">
                  <a:pos x="182" y="144"/>
                </a:cxn>
                <a:cxn ang="0">
                  <a:pos x="186" y="93"/>
                </a:cxn>
                <a:cxn ang="0">
                  <a:pos x="169" y="93"/>
                </a:cxn>
                <a:cxn ang="0">
                  <a:pos x="156" y="136"/>
                </a:cxn>
                <a:cxn ang="0">
                  <a:pos x="101" y="136"/>
                </a:cxn>
                <a:cxn ang="0">
                  <a:pos x="101" y="30"/>
                </a:cxn>
                <a:cxn ang="0">
                  <a:pos x="194" y="30"/>
                </a:cxn>
                <a:cxn ang="0">
                  <a:pos x="207" y="81"/>
                </a:cxn>
                <a:cxn ang="0">
                  <a:pos x="224" y="81"/>
                </a:cxn>
                <a:cxn ang="0">
                  <a:pos x="220" y="0"/>
                </a:cxn>
                <a:cxn ang="0">
                  <a:pos x="203" y="0"/>
                </a:cxn>
                <a:cxn ang="0">
                  <a:pos x="0" y="0"/>
                </a:cxn>
                <a:cxn ang="0">
                  <a:pos x="0" y="17"/>
                </a:cxn>
                <a:cxn ang="0">
                  <a:pos x="38" y="26"/>
                </a:cxn>
                <a:cxn ang="0">
                  <a:pos x="38" y="283"/>
                </a:cxn>
                <a:cxn ang="0">
                  <a:pos x="0" y="292"/>
                </a:cxn>
                <a:cxn ang="0">
                  <a:pos x="0" y="309"/>
                </a:cxn>
                <a:cxn ang="0">
                  <a:pos x="224" y="309"/>
                </a:cxn>
                <a:cxn ang="0">
                  <a:pos x="237" y="220"/>
                </a:cxn>
                <a:cxn ang="0">
                  <a:pos x="220" y="220"/>
                </a:cxn>
                <a:cxn ang="0">
                  <a:pos x="199" y="279"/>
                </a:cxn>
              </a:cxnLst>
              <a:rect l="0" t="0" r="r" b="b"/>
              <a:pathLst>
                <a:path w="237" h="309">
                  <a:moveTo>
                    <a:pt x="199" y="279"/>
                  </a:moveTo>
                  <a:lnTo>
                    <a:pt x="101" y="279"/>
                  </a:lnTo>
                  <a:lnTo>
                    <a:pt x="101" y="157"/>
                  </a:lnTo>
                  <a:lnTo>
                    <a:pt x="156" y="157"/>
                  </a:lnTo>
                  <a:lnTo>
                    <a:pt x="169" y="199"/>
                  </a:lnTo>
                  <a:lnTo>
                    <a:pt x="186" y="199"/>
                  </a:lnTo>
                  <a:cubicBezTo>
                    <a:pt x="182" y="182"/>
                    <a:pt x="182" y="165"/>
                    <a:pt x="182" y="144"/>
                  </a:cubicBezTo>
                  <a:cubicBezTo>
                    <a:pt x="182" y="127"/>
                    <a:pt x="182" y="110"/>
                    <a:pt x="186" y="93"/>
                  </a:cubicBezTo>
                  <a:lnTo>
                    <a:pt x="169" y="93"/>
                  </a:lnTo>
                  <a:lnTo>
                    <a:pt x="156" y="136"/>
                  </a:lnTo>
                  <a:lnTo>
                    <a:pt x="101" y="136"/>
                  </a:lnTo>
                  <a:lnTo>
                    <a:pt x="101" y="30"/>
                  </a:lnTo>
                  <a:lnTo>
                    <a:pt x="194" y="30"/>
                  </a:lnTo>
                  <a:lnTo>
                    <a:pt x="207" y="81"/>
                  </a:lnTo>
                  <a:lnTo>
                    <a:pt x="224" y="81"/>
                  </a:lnTo>
                  <a:lnTo>
                    <a:pt x="220" y="0"/>
                  </a:lnTo>
                  <a:lnTo>
                    <a:pt x="203" y="0"/>
                  </a:lnTo>
                  <a:lnTo>
                    <a:pt x="0" y="0"/>
                  </a:lnTo>
                  <a:lnTo>
                    <a:pt x="0" y="17"/>
                  </a:lnTo>
                  <a:lnTo>
                    <a:pt x="38" y="26"/>
                  </a:lnTo>
                  <a:lnTo>
                    <a:pt x="38" y="283"/>
                  </a:lnTo>
                  <a:lnTo>
                    <a:pt x="0" y="292"/>
                  </a:lnTo>
                  <a:lnTo>
                    <a:pt x="0" y="309"/>
                  </a:lnTo>
                  <a:lnTo>
                    <a:pt x="224" y="309"/>
                  </a:lnTo>
                  <a:lnTo>
                    <a:pt x="237" y="220"/>
                  </a:lnTo>
                  <a:lnTo>
                    <a:pt x="220" y="220"/>
                  </a:lnTo>
                  <a:lnTo>
                    <a:pt x="199" y="279"/>
                  </a:lnTo>
                  <a:close/>
                </a:path>
              </a:pathLst>
            </a:custGeom>
            <a:solidFill>
              <a:srgbClr val="2D2B8D"/>
            </a:solidFill>
            <a:ln w="9525">
              <a:noFill/>
              <a:round/>
              <a:headEnd/>
              <a:tailEnd/>
            </a:ln>
          </p:spPr>
          <p:txBody>
            <a:bodyPr vert="horz" wrap="square" lIns="91440" tIns="45720" rIns="91440" bIns="45720" numCol="1" anchor="t" anchorCtr="0" compatLnSpc="1">
              <a:prstTxWarp prst="textNoShape">
                <a:avLst/>
              </a:prstTxWarp>
            </a:bodyPr>
            <a:lstStyle/>
            <a:p>
              <a:pPr>
                <a:buClrTx/>
                <a:buFontTx/>
                <a:buNone/>
                <a:defRPr/>
              </a:pPr>
              <a:endParaRPr lang="ru-RU" sz="1800" kern="1200" dirty="0">
                <a:solidFill>
                  <a:prstClr val="white"/>
                </a:solidFill>
                <a:latin typeface="Calibri"/>
                <a:ea typeface="+mn-ea"/>
                <a:cs typeface="+mn-cs"/>
              </a:endParaRPr>
            </a:p>
          </p:txBody>
        </p:sp>
        <p:sp>
          <p:nvSpPr>
            <p:cNvPr id="52" name="Freeform 14">
              <a:extLst>
                <a:ext uri="{FF2B5EF4-FFF2-40B4-BE49-F238E27FC236}">
                  <a16:creationId xmlns:a16="http://schemas.microsoft.com/office/drawing/2014/main" xmlns="" id="{1900BEDA-4FCF-4C01-9C4F-53AF1517729E}"/>
                </a:ext>
              </a:extLst>
            </p:cNvPr>
            <p:cNvSpPr>
              <a:spLocks/>
            </p:cNvSpPr>
            <p:nvPr/>
          </p:nvSpPr>
          <p:spPr bwMode="auto">
            <a:xfrm>
              <a:off x="754031" y="425320"/>
              <a:ext cx="119096" cy="99247"/>
            </a:xfrm>
            <a:custGeom>
              <a:avLst/>
              <a:gdLst/>
              <a:ahLst/>
              <a:cxnLst>
                <a:cxn ang="0">
                  <a:pos x="444" y="26"/>
                </a:cxn>
                <a:cxn ang="0">
                  <a:pos x="490" y="17"/>
                </a:cxn>
                <a:cxn ang="0">
                  <a:pos x="490" y="0"/>
                </a:cxn>
                <a:cxn ang="0">
                  <a:pos x="338" y="0"/>
                </a:cxn>
                <a:cxn ang="0">
                  <a:pos x="338" y="17"/>
                </a:cxn>
                <a:cxn ang="0">
                  <a:pos x="380" y="26"/>
                </a:cxn>
                <a:cxn ang="0">
                  <a:pos x="380" y="283"/>
                </a:cxn>
                <a:cxn ang="0">
                  <a:pos x="275" y="283"/>
                </a:cxn>
                <a:cxn ang="0">
                  <a:pos x="275" y="26"/>
                </a:cxn>
                <a:cxn ang="0">
                  <a:pos x="317" y="17"/>
                </a:cxn>
                <a:cxn ang="0">
                  <a:pos x="317" y="0"/>
                </a:cxn>
                <a:cxn ang="0">
                  <a:pos x="169" y="0"/>
                </a:cxn>
                <a:cxn ang="0">
                  <a:pos x="169" y="17"/>
                </a:cxn>
                <a:cxn ang="0">
                  <a:pos x="211" y="26"/>
                </a:cxn>
                <a:cxn ang="0">
                  <a:pos x="211" y="283"/>
                </a:cxn>
                <a:cxn ang="0">
                  <a:pos x="106" y="283"/>
                </a:cxn>
                <a:cxn ang="0">
                  <a:pos x="106" y="26"/>
                </a:cxn>
                <a:cxn ang="0">
                  <a:pos x="148" y="17"/>
                </a:cxn>
                <a:cxn ang="0">
                  <a:pos x="148" y="0"/>
                </a:cxn>
                <a:cxn ang="0">
                  <a:pos x="0" y="0"/>
                </a:cxn>
                <a:cxn ang="0">
                  <a:pos x="0" y="17"/>
                </a:cxn>
                <a:cxn ang="0">
                  <a:pos x="42" y="26"/>
                </a:cxn>
                <a:cxn ang="0">
                  <a:pos x="42" y="283"/>
                </a:cxn>
                <a:cxn ang="0">
                  <a:pos x="0" y="292"/>
                </a:cxn>
                <a:cxn ang="0">
                  <a:pos x="0" y="309"/>
                </a:cxn>
                <a:cxn ang="0">
                  <a:pos x="457" y="309"/>
                </a:cxn>
                <a:cxn ang="0">
                  <a:pos x="457" y="398"/>
                </a:cxn>
                <a:cxn ang="0">
                  <a:pos x="474" y="398"/>
                </a:cxn>
                <a:cxn ang="0">
                  <a:pos x="495" y="283"/>
                </a:cxn>
                <a:cxn ang="0">
                  <a:pos x="444" y="283"/>
                </a:cxn>
                <a:cxn ang="0">
                  <a:pos x="444" y="26"/>
                </a:cxn>
              </a:cxnLst>
              <a:rect l="0" t="0" r="r" b="b"/>
              <a:pathLst>
                <a:path w="495" h="398">
                  <a:moveTo>
                    <a:pt x="444" y="26"/>
                  </a:moveTo>
                  <a:lnTo>
                    <a:pt x="490" y="17"/>
                  </a:lnTo>
                  <a:lnTo>
                    <a:pt x="490" y="0"/>
                  </a:lnTo>
                  <a:lnTo>
                    <a:pt x="338" y="0"/>
                  </a:lnTo>
                  <a:lnTo>
                    <a:pt x="338" y="17"/>
                  </a:lnTo>
                  <a:lnTo>
                    <a:pt x="380" y="26"/>
                  </a:lnTo>
                  <a:lnTo>
                    <a:pt x="380" y="283"/>
                  </a:lnTo>
                  <a:lnTo>
                    <a:pt x="275" y="283"/>
                  </a:lnTo>
                  <a:lnTo>
                    <a:pt x="275" y="26"/>
                  </a:lnTo>
                  <a:lnTo>
                    <a:pt x="317" y="17"/>
                  </a:lnTo>
                  <a:lnTo>
                    <a:pt x="317" y="0"/>
                  </a:lnTo>
                  <a:lnTo>
                    <a:pt x="169" y="0"/>
                  </a:lnTo>
                  <a:lnTo>
                    <a:pt x="169" y="17"/>
                  </a:lnTo>
                  <a:lnTo>
                    <a:pt x="211" y="26"/>
                  </a:lnTo>
                  <a:lnTo>
                    <a:pt x="211" y="283"/>
                  </a:lnTo>
                  <a:lnTo>
                    <a:pt x="106" y="283"/>
                  </a:lnTo>
                  <a:lnTo>
                    <a:pt x="106" y="26"/>
                  </a:lnTo>
                  <a:lnTo>
                    <a:pt x="148" y="17"/>
                  </a:lnTo>
                  <a:lnTo>
                    <a:pt x="148" y="0"/>
                  </a:lnTo>
                  <a:lnTo>
                    <a:pt x="0" y="0"/>
                  </a:lnTo>
                  <a:lnTo>
                    <a:pt x="0" y="17"/>
                  </a:lnTo>
                  <a:lnTo>
                    <a:pt x="42" y="26"/>
                  </a:lnTo>
                  <a:lnTo>
                    <a:pt x="42" y="283"/>
                  </a:lnTo>
                  <a:lnTo>
                    <a:pt x="0" y="292"/>
                  </a:lnTo>
                  <a:lnTo>
                    <a:pt x="0" y="309"/>
                  </a:lnTo>
                  <a:lnTo>
                    <a:pt x="457" y="309"/>
                  </a:lnTo>
                  <a:lnTo>
                    <a:pt x="457" y="398"/>
                  </a:lnTo>
                  <a:lnTo>
                    <a:pt x="474" y="398"/>
                  </a:lnTo>
                  <a:lnTo>
                    <a:pt x="495" y="283"/>
                  </a:lnTo>
                  <a:lnTo>
                    <a:pt x="444" y="283"/>
                  </a:lnTo>
                  <a:lnTo>
                    <a:pt x="444" y="26"/>
                  </a:lnTo>
                  <a:close/>
                </a:path>
              </a:pathLst>
            </a:custGeom>
            <a:solidFill>
              <a:srgbClr val="2D2B8D"/>
            </a:solidFill>
            <a:ln w="9525">
              <a:noFill/>
              <a:round/>
              <a:headEnd/>
              <a:tailEnd/>
            </a:ln>
          </p:spPr>
          <p:txBody>
            <a:bodyPr vert="horz" wrap="square" lIns="91440" tIns="45720" rIns="91440" bIns="45720" numCol="1" anchor="t" anchorCtr="0" compatLnSpc="1">
              <a:prstTxWarp prst="textNoShape">
                <a:avLst/>
              </a:prstTxWarp>
            </a:bodyPr>
            <a:lstStyle/>
            <a:p>
              <a:pPr>
                <a:buClrTx/>
                <a:buFontTx/>
                <a:buNone/>
                <a:defRPr/>
              </a:pPr>
              <a:endParaRPr lang="ru-RU" sz="1800" kern="1200" dirty="0">
                <a:solidFill>
                  <a:prstClr val="white"/>
                </a:solidFill>
                <a:latin typeface="Calibri"/>
                <a:ea typeface="+mn-ea"/>
                <a:cs typeface="+mn-cs"/>
              </a:endParaRPr>
            </a:p>
          </p:txBody>
        </p:sp>
        <p:sp>
          <p:nvSpPr>
            <p:cNvPr id="53" name="Freeform 15">
              <a:extLst>
                <a:ext uri="{FF2B5EF4-FFF2-40B4-BE49-F238E27FC236}">
                  <a16:creationId xmlns:a16="http://schemas.microsoft.com/office/drawing/2014/main" xmlns="" id="{B68FD14B-335C-4043-B8A7-A776E214B446}"/>
                </a:ext>
              </a:extLst>
            </p:cNvPr>
            <p:cNvSpPr>
              <a:spLocks/>
            </p:cNvSpPr>
            <p:nvPr/>
          </p:nvSpPr>
          <p:spPr bwMode="auto">
            <a:xfrm>
              <a:off x="884618" y="425320"/>
              <a:ext cx="57458" cy="77308"/>
            </a:xfrm>
            <a:custGeom>
              <a:avLst/>
              <a:gdLst/>
              <a:ahLst/>
              <a:cxnLst>
                <a:cxn ang="0">
                  <a:pos x="237" y="220"/>
                </a:cxn>
                <a:cxn ang="0">
                  <a:pos x="224" y="220"/>
                </a:cxn>
                <a:cxn ang="0">
                  <a:pos x="199" y="279"/>
                </a:cxn>
                <a:cxn ang="0">
                  <a:pos x="102" y="279"/>
                </a:cxn>
                <a:cxn ang="0">
                  <a:pos x="102" y="157"/>
                </a:cxn>
                <a:cxn ang="0">
                  <a:pos x="157" y="157"/>
                </a:cxn>
                <a:cxn ang="0">
                  <a:pos x="170" y="199"/>
                </a:cxn>
                <a:cxn ang="0">
                  <a:pos x="186" y="199"/>
                </a:cxn>
                <a:cxn ang="0">
                  <a:pos x="182" y="144"/>
                </a:cxn>
                <a:cxn ang="0">
                  <a:pos x="186" y="93"/>
                </a:cxn>
                <a:cxn ang="0">
                  <a:pos x="174" y="93"/>
                </a:cxn>
                <a:cxn ang="0">
                  <a:pos x="157" y="136"/>
                </a:cxn>
                <a:cxn ang="0">
                  <a:pos x="102" y="136"/>
                </a:cxn>
                <a:cxn ang="0">
                  <a:pos x="102" y="30"/>
                </a:cxn>
                <a:cxn ang="0">
                  <a:pos x="195" y="30"/>
                </a:cxn>
                <a:cxn ang="0">
                  <a:pos x="208" y="81"/>
                </a:cxn>
                <a:cxn ang="0">
                  <a:pos x="224" y="81"/>
                </a:cxn>
                <a:cxn ang="0">
                  <a:pos x="220" y="0"/>
                </a:cxn>
                <a:cxn ang="0">
                  <a:pos x="0" y="0"/>
                </a:cxn>
                <a:cxn ang="0">
                  <a:pos x="0" y="17"/>
                </a:cxn>
                <a:cxn ang="0">
                  <a:pos x="38" y="26"/>
                </a:cxn>
                <a:cxn ang="0">
                  <a:pos x="38" y="283"/>
                </a:cxn>
                <a:cxn ang="0">
                  <a:pos x="0" y="292"/>
                </a:cxn>
                <a:cxn ang="0">
                  <a:pos x="0" y="309"/>
                </a:cxn>
                <a:cxn ang="0">
                  <a:pos x="229" y="309"/>
                </a:cxn>
                <a:cxn ang="0">
                  <a:pos x="237" y="220"/>
                </a:cxn>
              </a:cxnLst>
              <a:rect l="0" t="0" r="r" b="b"/>
              <a:pathLst>
                <a:path w="237" h="309">
                  <a:moveTo>
                    <a:pt x="237" y="220"/>
                  </a:moveTo>
                  <a:lnTo>
                    <a:pt x="224" y="220"/>
                  </a:lnTo>
                  <a:lnTo>
                    <a:pt x="199" y="279"/>
                  </a:lnTo>
                  <a:lnTo>
                    <a:pt x="102" y="279"/>
                  </a:lnTo>
                  <a:lnTo>
                    <a:pt x="102" y="157"/>
                  </a:lnTo>
                  <a:lnTo>
                    <a:pt x="157" y="157"/>
                  </a:lnTo>
                  <a:lnTo>
                    <a:pt x="170" y="199"/>
                  </a:lnTo>
                  <a:lnTo>
                    <a:pt x="186" y="199"/>
                  </a:lnTo>
                  <a:cubicBezTo>
                    <a:pt x="186" y="182"/>
                    <a:pt x="182" y="165"/>
                    <a:pt x="182" y="144"/>
                  </a:cubicBezTo>
                  <a:cubicBezTo>
                    <a:pt x="182" y="127"/>
                    <a:pt x="186" y="110"/>
                    <a:pt x="186" y="93"/>
                  </a:cubicBezTo>
                  <a:lnTo>
                    <a:pt x="174" y="93"/>
                  </a:lnTo>
                  <a:lnTo>
                    <a:pt x="157" y="136"/>
                  </a:lnTo>
                  <a:lnTo>
                    <a:pt x="102" y="136"/>
                  </a:lnTo>
                  <a:lnTo>
                    <a:pt x="102" y="30"/>
                  </a:lnTo>
                  <a:lnTo>
                    <a:pt x="195" y="30"/>
                  </a:lnTo>
                  <a:lnTo>
                    <a:pt x="208" y="81"/>
                  </a:lnTo>
                  <a:lnTo>
                    <a:pt x="224" y="81"/>
                  </a:lnTo>
                  <a:lnTo>
                    <a:pt x="220" y="0"/>
                  </a:lnTo>
                  <a:lnTo>
                    <a:pt x="0" y="0"/>
                  </a:lnTo>
                  <a:lnTo>
                    <a:pt x="0" y="17"/>
                  </a:lnTo>
                  <a:lnTo>
                    <a:pt x="38" y="26"/>
                  </a:lnTo>
                  <a:lnTo>
                    <a:pt x="38" y="283"/>
                  </a:lnTo>
                  <a:lnTo>
                    <a:pt x="0" y="292"/>
                  </a:lnTo>
                  <a:lnTo>
                    <a:pt x="0" y="309"/>
                  </a:lnTo>
                  <a:lnTo>
                    <a:pt x="229" y="309"/>
                  </a:lnTo>
                  <a:lnTo>
                    <a:pt x="237" y="220"/>
                  </a:lnTo>
                  <a:close/>
                </a:path>
              </a:pathLst>
            </a:custGeom>
            <a:solidFill>
              <a:srgbClr val="2D2B8D"/>
            </a:solidFill>
            <a:ln w="9525">
              <a:noFill/>
              <a:round/>
              <a:headEnd/>
              <a:tailEnd/>
            </a:ln>
          </p:spPr>
          <p:txBody>
            <a:bodyPr vert="horz" wrap="square" lIns="91440" tIns="45720" rIns="91440" bIns="45720" numCol="1" anchor="t" anchorCtr="0" compatLnSpc="1">
              <a:prstTxWarp prst="textNoShape">
                <a:avLst/>
              </a:prstTxWarp>
            </a:bodyPr>
            <a:lstStyle/>
            <a:p>
              <a:pPr>
                <a:buClrTx/>
                <a:buFontTx/>
                <a:buNone/>
                <a:defRPr/>
              </a:pPr>
              <a:endParaRPr lang="ru-RU" sz="1800" kern="1200" dirty="0">
                <a:solidFill>
                  <a:prstClr val="white"/>
                </a:solidFill>
                <a:latin typeface="Calibri"/>
                <a:ea typeface="+mn-ea"/>
                <a:cs typeface="+mn-cs"/>
              </a:endParaRPr>
            </a:p>
          </p:txBody>
        </p:sp>
        <p:sp>
          <p:nvSpPr>
            <p:cNvPr id="54" name="Freeform 16">
              <a:extLst>
                <a:ext uri="{FF2B5EF4-FFF2-40B4-BE49-F238E27FC236}">
                  <a16:creationId xmlns:a16="http://schemas.microsoft.com/office/drawing/2014/main" xmlns="" id="{A69810B2-AC0A-429F-BB37-B498DA7AF5CC}"/>
                </a:ext>
              </a:extLst>
            </p:cNvPr>
            <p:cNvSpPr>
              <a:spLocks/>
            </p:cNvSpPr>
            <p:nvPr/>
          </p:nvSpPr>
          <p:spPr bwMode="auto">
            <a:xfrm>
              <a:off x="957747" y="425320"/>
              <a:ext cx="81486" cy="77308"/>
            </a:xfrm>
            <a:custGeom>
              <a:avLst/>
              <a:gdLst/>
              <a:ahLst/>
              <a:cxnLst>
                <a:cxn ang="0">
                  <a:pos x="190" y="17"/>
                </a:cxn>
                <a:cxn ang="0">
                  <a:pos x="236" y="26"/>
                </a:cxn>
                <a:cxn ang="0">
                  <a:pos x="236" y="136"/>
                </a:cxn>
                <a:cxn ang="0">
                  <a:pos x="105" y="136"/>
                </a:cxn>
                <a:cxn ang="0">
                  <a:pos x="105" y="26"/>
                </a:cxn>
                <a:cxn ang="0">
                  <a:pos x="152" y="17"/>
                </a:cxn>
                <a:cxn ang="0">
                  <a:pos x="152" y="0"/>
                </a:cxn>
                <a:cxn ang="0">
                  <a:pos x="0" y="0"/>
                </a:cxn>
                <a:cxn ang="0">
                  <a:pos x="0" y="17"/>
                </a:cxn>
                <a:cxn ang="0">
                  <a:pos x="42" y="26"/>
                </a:cxn>
                <a:cxn ang="0">
                  <a:pos x="42" y="283"/>
                </a:cxn>
                <a:cxn ang="0">
                  <a:pos x="0" y="292"/>
                </a:cxn>
                <a:cxn ang="0">
                  <a:pos x="0" y="309"/>
                </a:cxn>
                <a:cxn ang="0">
                  <a:pos x="152" y="309"/>
                </a:cxn>
                <a:cxn ang="0">
                  <a:pos x="152" y="292"/>
                </a:cxn>
                <a:cxn ang="0">
                  <a:pos x="105" y="283"/>
                </a:cxn>
                <a:cxn ang="0">
                  <a:pos x="105" y="161"/>
                </a:cxn>
                <a:cxn ang="0">
                  <a:pos x="236" y="161"/>
                </a:cxn>
                <a:cxn ang="0">
                  <a:pos x="236" y="283"/>
                </a:cxn>
                <a:cxn ang="0">
                  <a:pos x="190" y="292"/>
                </a:cxn>
                <a:cxn ang="0">
                  <a:pos x="190" y="309"/>
                </a:cxn>
                <a:cxn ang="0">
                  <a:pos x="342" y="309"/>
                </a:cxn>
                <a:cxn ang="0">
                  <a:pos x="342" y="292"/>
                </a:cxn>
                <a:cxn ang="0">
                  <a:pos x="300" y="283"/>
                </a:cxn>
                <a:cxn ang="0">
                  <a:pos x="300" y="26"/>
                </a:cxn>
                <a:cxn ang="0">
                  <a:pos x="342" y="17"/>
                </a:cxn>
                <a:cxn ang="0">
                  <a:pos x="342" y="0"/>
                </a:cxn>
                <a:cxn ang="0">
                  <a:pos x="190" y="0"/>
                </a:cxn>
                <a:cxn ang="0">
                  <a:pos x="190" y="17"/>
                </a:cxn>
              </a:cxnLst>
              <a:rect l="0" t="0" r="r" b="b"/>
              <a:pathLst>
                <a:path w="342" h="309">
                  <a:moveTo>
                    <a:pt x="190" y="17"/>
                  </a:moveTo>
                  <a:lnTo>
                    <a:pt x="236" y="26"/>
                  </a:lnTo>
                  <a:lnTo>
                    <a:pt x="236" y="136"/>
                  </a:lnTo>
                  <a:lnTo>
                    <a:pt x="105" y="136"/>
                  </a:lnTo>
                  <a:lnTo>
                    <a:pt x="105" y="26"/>
                  </a:lnTo>
                  <a:lnTo>
                    <a:pt x="152" y="17"/>
                  </a:lnTo>
                  <a:lnTo>
                    <a:pt x="152" y="0"/>
                  </a:lnTo>
                  <a:lnTo>
                    <a:pt x="0" y="0"/>
                  </a:lnTo>
                  <a:lnTo>
                    <a:pt x="0" y="17"/>
                  </a:lnTo>
                  <a:lnTo>
                    <a:pt x="42" y="26"/>
                  </a:lnTo>
                  <a:lnTo>
                    <a:pt x="42" y="283"/>
                  </a:lnTo>
                  <a:lnTo>
                    <a:pt x="0" y="292"/>
                  </a:lnTo>
                  <a:lnTo>
                    <a:pt x="0" y="309"/>
                  </a:lnTo>
                  <a:lnTo>
                    <a:pt x="152" y="309"/>
                  </a:lnTo>
                  <a:lnTo>
                    <a:pt x="152" y="292"/>
                  </a:lnTo>
                  <a:lnTo>
                    <a:pt x="105" y="283"/>
                  </a:lnTo>
                  <a:lnTo>
                    <a:pt x="105" y="161"/>
                  </a:lnTo>
                  <a:lnTo>
                    <a:pt x="236" y="161"/>
                  </a:lnTo>
                  <a:lnTo>
                    <a:pt x="236" y="283"/>
                  </a:lnTo>
                  <a:lnTo>
                    <a:pt x="190" y="292"/>
                  </a:lnTo>
                  <a:lnTo>
                    <a:pt x="190" y="309"/>
                  </a:lnTo>
                  <a:lnTo>
                    <a:pt x="342" y="309"/>
                  </a:lnTo>
                  <a:lnTo>
                    <a:pt x="342" y="292"/>
                  </a:lnTo>
                  <a:lnTo>
                    <a:pt x="300" y="283"/>
                  </a:lnTo>
                  <a:lnTo>
                    <a:pt x="300" y="26"/>
                  </a:lnTo>
                  <a:lnTo>
                    <a:pt x="342" y="17"/>
                  </a:lnTo>
                  <a:lnTo>
                    <a:pt x="342" y="0"/>
                  </a:lnTo>
                  <a:lnTo>
                    <a:pt x="190" y="0"/>
                  </a:lnTo>
                  <a:lnTo>
                    <a:pt x="190" y="17"/>
                  </a:lnTo>
                  <a:close/>
                </a:path>
              </a:pathLst>
            </a:custGeom>
            <a:solidFill>
              <a:srgbClr val="2D2B8D"/>
            </a:solidFill>
            <a:ln w="9525">
              <a:noFill/>
              <a:round/>
              <a:headEnd/>
              <a:tailEnd/>
            </a:ln>
          </p:spPr>
          <p:txBody>
            <a:bodyPr vert="horz" wrap="square" lIns="91440" tIns="45720" rIns="91440" bIns="45720" numCol="1" anchor="t" anchorCtr="0" compatLnSpc="1">
              <a:prstTxWarp prst="textNoShape">
                <a:avLst/>
              </a:prstTxWarp>
            </a:bodyPr>
            <a:lstStyle/>
            <a:p>
              <a:pPr>
                <a:buClrTx/>
                <a:buFontTx/>
                <a:buNone/>
                <a:defRPr/>
              </a:pPr>
              <a:endParaRPr lang="ru-RU" sz="1800" kern="1200" dirty="0">
                <a:solidFill>
                  <a:prstClr val="white"/>
                </a:solidFill>
                <a:latin typeface="Calibri"/>
                <a:ea typeface="+mn-ea"/>
                <a:cs typeface="+mn-cs"/>
              </a:endParaRPr>
            </a:p>
          </p:txBody>
        </p:sp>
        <p:sp>
          <p:nvSpPr>
            <p:cNvPr id="55" name="Freeform 17">
              <a:extLst>
                <a:ext uri="{FF2B5EF4-FFF2-40B4-BE49-F238E27FC236}">
                  <a16:creationId xmlns:a16="http://schemas.microsoft.com/office/drawing/2014/main" xmlns="" id="{96FADF93-F429-4C9F-8507-C0DF6282EF2D}"/>
                </a:ext>
              </a:extLst>
            </p:cNvPr>
            <p:cNvSpPr>
              <a:spLocks/>
            </p:cNvSpPr>
            <p:nvPr/>
          </p:nvSpPr>
          <p:spPr bwMode="auto">
            <a:xfrm>
              <a:off x="1052815" y="425320"/>
              <a:ext cx="82532" cy="77308"/>
            </a:xfrm>
            <a:custGeom>
              <a:avLst/>
              <a:gdLst/>
              <a:ahLst/>
              <a:cxnLst>
                <a:cxn ang="0">
                  <a:pos x="190" y="17"/>
                </a:cxn>
                <a:cxn ang="0">
                  <a:pos x="237" y="26"/>
                </a:cxn>
                <a:cxn ang="0">
                  <a:pos x="237" y="30"/>
                </a:cxn>
                <a:cxn ang="0">
                  <a:pos x="106" y="237"/>
                </a:cxn>
                <a:cxn ang="0">
                  <a:pos x="106" y="26"/>
                </a:cxn>
                <a:cxn ang="0">
                  <a:pos x="152" y="17"/>
                </a:cxn>
                <a:cxn ang="0">
                  <a:pos x="152" y="0"/>
                </a:cxn>
                <a:cxn ang="0">
                  <a:pos x="0" y="0"/>
                </a:cxn>
                <a:cxn ang="0">
                  <a:pos x="0" y="17"/>
                </a:cxn>
                <a:cxn ang="0">
                  <a:pos x="42" y="26"/>
                </a:cxn>
                <a:cxn ang="0">
                  <a:pos x="42" y="283"/>
                </a:cxn>
                <a:cxn ang="0">
                  <a:pos x="0" y="292"/>
                </a:cxn>
                <a:cxn ang="0">
                  <a:pos x="0" y="309"/>
                </a:cxn>
                <a:cxn ang="0">
                  <a:pos x="152" y="309"/>
                </a:cxn>
                <a:cxn ang="0">
                  <a:pos x="152" y="292"/>
                </a:cxn>
                <a:cxn ang="0">
                  <a:pos x="106" y="283"/>
                </a:cxn>
                <a:cxn ang="0">
                  <a:pos x="106" y="279"/>
                </a:cxn>
                <a:cxn ang="0">
                  <a:pos x="237" y="72"/>
                </a:cxn>
                <a:cxn ang="0">
                  <a:pos x="237" y="283"/>
                </a:cxn>
                <a:cxn ang="0">
                  <a:pos x="190" y="292"/>
                </a:cxn>
                <a:cxn ang="0">
                  <a:pos x="190" y="309"/>
                </a:cxn>
                <a:cxn ang="0">
                  <a:pos x="342" y="309"/>
                </a:cxn>
                <a:cxn ang="0">
                  <a:pos x="342" y="292"/>
                </a:cxn>
                <a:cxn ang="0">
                  <a:pos x="300" y="283"/>
                </a:cxn>
                <a:cxn ang="0">
                  <a:pos x="300" y="26"/>
                </a:cxn>
                <a:cxn ang="0">
                  <a:pos x="342" y="17"/>
                </a:cxn>
                <a:cxn ang="0">
                  <a:pos x="342" y="0"/>
                </a:cxn>
                <a:cxn ang="0">
                  <a:pos x="190" y="0"/>
                </a:cxn>
                <a:cxn ang="0">
                  <a:pos x="190" y="17"/>
                </a:cxn>
              </a:cxnLst>
              <a:rect l="0" t="0" r="r" b="b"/>
              <a:pathLst>
                <a:path w="342" h="309">
                  <a:moveTo>
                    <a:pt x="190" y="17"/>
                  </a:moveTo>
                  <a:lnTo>
                    <a:pt x="237" y="26"/>
                  </a:lnTo>
                  <a:lnTo>
                    <a:pt x="237" y="30"/>
                  </a:lnTo>
                  <a:lnTo>
                    <a:pt x="106" y="237"/>
                  </a:lnTo>
                  <a:lnTo>
                    <a:pt x="106" y="26"/>
                  </a:lnTo>
                  <a:lnTo>
                    <a:pt x="152" y="17"/>
                  </a:lnTo>
                  <a:lnTo>
                    <a:pt x="152" y="0"/>
                  </a:lnTo>
                  <a:lnTo>
                    <a:pt x="0" y="0"/>
                  </a:lnTo>
                  <a:lnTo>
                    <a:pt x="0" y="17"/>
                  </a:lnTo>
                  <a:lnTo>
                    <a:pt x="42" y="26"/>
                  </a:lnTo>
                  <a:lnTo>
                    <a:pt x="42" y="283"/>
                  </a:lnTo>
                  <a:lnTo>
                    <a:pt x="0" y="292"/>
                  </a:lnTo>
                  <a:lnTo>
                    <a:pt x="0" y="309"/>
                  </a:lnTo>
                  <a:lnTo>
                    <a:pt x="152" y="309"/>
                  </a:lnTo>
                  <a:lnTo>
                    <a:pt x="152" y="292"/>
                  </a:lnTo>
                  <a:lnTo>
                    <a:pt x="106" y="283"/>
                  </a:lnTo>
                  <a:lnTo>
                    <a:pt x="106" y="279"/>
                  </a:lnTo>
                  <a:lnTo>
                    <a:pt x="237" y="72"/>
                  </a:lnTo>
                  <a:lnTo>
                    <a:pt x="237" y="283"/>
                  </a:lnTo>
                  <a:lnTo>
                    <a:pt x="190" y="292"/>
                  </a:lnTo>
                  <a:lnTo>
                    <a:pt x="190" y="309"/>
                  </a:lnTo>
                  <a:lnTo>
                    <a:pt x="342" y="309"/>
                  </a:lnTo>
                  <a:lnTo>
                    <a:pt x="342" y="292"/>
                  </a:lnTo>
                  <a:lnTo>
                    <a:pt x="300" y="283"/>
                  </a:lnTo>
                  <a:lnTo>
                    <a:pt x="300" y="26"/>
                  </a:lnTo>
                  <a:lnTo>
                    <a:pt x="342" y="17"/>
                  </a:lnTo>
                  <a:lnTo>
                    <a:pt x="342" y="0"/>
                  </a:lnTo>
                  <a:lnTo>
                    <a:pt x="190" y="0"/>
                  </a:lnTo>
                  <a:lnTo>
                    <a:pt x="190" y="17"/>
                  </a:lnTo>
                  <a:close/>
                </a:path>
              </a:pathLst>
            </a:custGeom>
            <a:solidFill>
              <a:srgbClr val="2D2B8D"/>
            </a:solidFill>
            <a:ln w="9525">
              <a:noFill/>
              <a:round/>
              <a:headEnd/>
              <a:tailEnd/>
            </a:ln>
          </p:spPr>
          <p:txBody>
            <a:bodyPr vert="horz" wrap="square" lIns="91440" tIns="45720" rIns="91440" bIns="45720" numCol="1" anchor="t" anchorCtr="0" compatLnSpc="1">
              <a:prstTxWarp prst="textNoShape">
                <a:avLst/>
              </a:prstTxWarp>
            </a:bodyPr>
            <a:lstStyle/>
            <a:p>
              <a:pPr>
                <a:buClrTx/>
                <a:buFontTx/>
                <a:buNone/>
                <a:defRPr/>
              </a:pPr>
              <a:endParaRPr lang="ru-RU" sz="1800" kern="1200" dirty="0">
                <a:solidFill>
                  <a:prstClr val="white"/>
                </a:solidFill>
                <a:latin typeface="Calibri"/>
                <a:ea typeface="+mn-ea"/>
                <a:cs typeface="+mn-cs"/>
              </a:endParaRPr>
            </a:p>
          </p:txBody>
        </p:sp>
        <p:sp>
          <p:nvSpPr>
            <p:cNvPr id="56" name="Freeform 18">
              <a:extLst>
                <a:ext uri="{FF2B5EF4-FFF2-40B4-BE49-F238E27FC236}">
                  <a16:creationId xmlns:a16="http://schemas.microsoft.com/office/drawing/2014/main" xmlns="" id="{AF2E495F-4311-4EA5-A84C-17AC6D96A40B}"/>
                </a:ext>
              </a:extLst>
            </p:cNvPr>
            <p:cNvSpPr>
              <a:spLocks/>
            </p:cNvSpPr>
            <p:nvPr/>
          </p:nvSpPr>
          <p:spPr bwMode="auto">
            <a:xfrm>
              <a:off x="1147882" y="425320"/>
              <a:ext cx="58503" cy="77308"/>
            </a:xfrm>
            <a:custGeom>
              <a:avLst/>
              <a:gdLst/>
              <a:ahLst/>
              <a:cxnLst>
                <a:cxn ang="0">
                  <a:pos x="225" y="220"/>
                </a:cxn>
                <a:cxn ang="0">
                  <a:pos x="199" y="279"/>
                </a:cxn>
                <a:cxn ang="0">
                  <a:pos x="106" y="279"/>
                </a:cxn>
                <a:cxn ang="0">
                  <a:pos x="106" y="157"/>
                </a:cxn>
                <a:cxn ang="0">
                  <a:pos x="161" y="157"/>
                </a:cxn>
                <a:cxn ang="0">
                  <a:pos x="174" y="199"/>
                </a:cxn>
                <a:cxn ang="0">
                  <a:pos x="187" y="199"/>
                </a:cxn>
                <a:cxn ang="0">
                  <a:pos x="187" y="144"/>
                </a:cxn>
                <a:cxn ang="0">
                  <a:pos x="187" y="93"/>
                </a:cxn>
                <a:cxn ang="0">
                  <a:pos x="174" y="93"/>
                </a:cxn>
                <a:cxn ang="0">
                  <a:pos x="161" y="136"/>
                </a:cxn>
                <a:cxn ang="0">
                  <a:pos x="106" y="136"/>
                </a:cxn>
                <a:cxn ang="0">
                  <a:pos x="106" y="30"/>
                </a:cxn>
                <a:cxn ang="0">
                  <a:pos x="195" y="30"/>
                </a:cxn>
                <a:cxn ang="0">
                  <a:pos x="212" y="81"/>
                </a:cxn>
                <a:cxn ang="0">
                  <a:pos x="225" y="81"/>
                </a:cxn>
                <a:cxn ang="0">
                  <a:pos x="225" y="0"/>
                </a:cxn>
                <a:cxn ang="0">
                  <a:pos x="0" y="0"/>
                </a:cxn>
                <a:cxn ang="0">
                  <a:pos x="0" y="17"/>
                </a:cxn>
                <a:cxn ang="0">
                  <a:pos x="43" y="26"/>
                </a:cxn>
                <a:cxn ang="0">
                  <a:pos x="43" y="283"/>
                </a:cxn>
                <a:cxn ang="0">
                  <a:pos x="0" y="292"/>
                </a:cxn>
                <a:cxn ang="0">
                  <a:pos x="0" y="309"/>
                </a:cxn>
                <a:cxn ang="0">
                  <a:pos x="229" y="309"/>
                </a:cxn>
                <a:cxn ang="0">
                  <a:pos x="241" y="220"/>
                </a:cxn>
                <a:cxn ang="0">
                  <a:pos x="225" y="220"/>
                </a:cxn>
              </a:cxnLst>
              <a:rect l="0" t="0" r="r" b="b"/>
              <a:pathLst>
                <a:path w="241" h="309">
                  <a:moveTo>
                    <a:pt x="225" y="220"/>
                  </a:moveTo>
                  <a:lnTo>
                    <a:pt x="199" y="279"/>
                  </a:lnTo>
                  <a:lnTo>
                    <a:pt x="106" y="279"/>
                  </a:lnTo>
                  <a:lnTo>
                    <a:pt x="106" y="157"/>
                  </a:lnTo>
                  <a:lnTo>
                    <a:pt x="161" y="157"/>
                  </a:lnTo>
                  <a:lnTo>
                    <a:pt x="174" y="199"/>
                  </a:lnTo>
                  <a:lnTo>
                    <a:pt x="187" y="199"/>
                  </a:lnTo>
                  <a:lnTo>
                    <a:pt x="187" y="144"/>
                  </a:lnTo>
                  <a:lnTo>
                    <a:pt x="187" y="93"/>
                  </a:lnTo>
                  <a:lnTo>
                    <a:pt x="174" y="93"/>
                  </a:lnTo>
                  <a:lnTo>
                    <a:pt x="161" y="136"/>
                  </a:lnTo>
                  <a:lnTo>
                    <a:pt x="106" y="136"/>
                  </a:lnTo>
                  <a:lnTo>
                    <a:pt x="106" y="30"/>
                  </a:lnTo>
                  <a:lnTo>
                    <a:pt x="195" y="30"/>
                  </a:lnTo>
                  <a:lnTo>
                    <a:pt x="212" y="81"/>
                  </a:lnTo>
                  <a:lnTo>
                    <a:pt x="225" y="81"/>
                  </a:lnTo>
                  <a:lnTo>
                    <a:pt x="225" y="0"/>
                  </a:lnTo>
                  <a:lnTo>
                    <a:pt x="0" y="0"/>
                  </a:lnTo>
                  <a:lnTo>
                    <a:pt x="0" y="17"/>
                  </a:lnTo>
                  <a:lnTo>
                    <a:pt x="43" y="26"/>
                  </a:lnTo>
                  <a:lnTo>
                    <a:pt x="43" y="283"/>
                  </a:lnTo>
                  <a:lnTo>
                    <a:pt x="0" y="292"/>
                  </a:lnTo>
                  <a:lnTo>
                    <a:pt x="0" y="309"/>
                  </a:lnTo>
                  <a:lnTo>
                    <a:pt x="229" y="309"/>
                  </a:lnTo>
                  <a:lnTo>
                    <a:pt x="241" y="220"/>
                  </a:lnTo>
                  <a:lnTo>
                    <a:pt x="225" y="220"/>
                  </a:lnTo>
                  <a:close/>
                </a:path>
              </a:pathLst>
            </a:custGeom>
            <a:solidFill>
              <a:srgbClr val="2D2B8D"/>
            </a:solidFill>
            <a:ln w="9525">
              <a:noFill/>
              <a:round/>
              <a:headEnd/>
              <a:tailEnd/>
            </a:ln>
          </p:spPr>
          <p:txBody>
            <a:bodyPr vert="horz" wrap="square" lIns="91440" tIns="45720" rIns="91440" bIns="45720" numCol="1" anchor="t" anchorCtr="0" compatLnSpc="1">
              <a:prstTxWarp prst="textNoShape">
                <a:avLst/>
              </a:prstTxWarp>
            </a:bodyPr>
            <a:lstStyle/>
            <a:p>
              <a:pPr>
                <a:buClrTx/>
                <a:buFontTx/>
                <a:buNone/>
                <a:defRPr/>
              </a:pPr>
              <a:endParaRPr lang="ru-RU" sz="1800" kern="1200" dirty="0">
                <a:solidFill>
                  <a:prstClr val="white"/>
                </a:solidFill>
                <a:latin typeface="Calibri"/>
                <a:ea typeface="+mn-ea"/>
                <a:cs typeface="+mn-cs"/>
              </a:endParaRPr>
            </a:p>
          </p:txBody>
        </p:sp>
        <p:sp>
          <p:nvSpPr>
            <p:cNvPr id="57" name="Freeform 19">
              <a:extLst>
                <a:ext uri="{FF2B5EF4-FFF2-40B4-BE49-F238E27FC236}">
                  <a16:creationId xmlns:a16="http://schemas.microsoft.com/office/drawing/2014/main" xmlns="" id="{0C91DDD9-5794-4274-B686-9E10A701744E}"/>
                </a:ext>
              </a:extLst>
            </p:cNvPr>
            <p:cNvSpPr>
              <a:spLocks noEditPoints="1"/>
            </p:cNvSpPr>
            <p:nvPr/>
          </p:nvSpPr>
          <p:spPr bwMode="auto">
            <a:xfrm>
              <a:off x="654785" y="195486"/>
              <a:ext cx="151481" cy="191180"/>
            </a:xfrm>
            <a:custGeom>
              <a:avLst/>
              <a:gdLst/>
              <a:ahLst/>
              <a:cxnLst>
                <a:cxn ang="0">
                  <a:pos x="317" y="774"/>
                </a:cxn>
                <a:cxn ang="0">
                  <a:pos x="587" y="668"/>
                </a:cxn>
                <a:cxn ang="0">
                  <a:pos x="630" y="85"/>
                </a:cxn>
                <a:cxn ang="0">
                  <a:pos x="317" y="0"/>
                </a:cxn>
                <a:cxn ang="0">
                  <a:pos x="160" y="42"/>
                </a:cxn>
                <a:cxn ang="0">
                  <a:pos x="0" y="85"/>
                </a:cxn>
                <a:cxn ang="0">
                  <a:pos x="42" y="668"/>
                </a:cxn>
                <a:cxn ang="0">
                  <a:pos x="160" y="715"/>
                </a:cxn>
                <a:cxn ang="0">
                  <a:pos x="317" y="774"/>
                </a:cxn>
                <a:cxn ang="0">
                  <a:pos x="160" y="76"/>
                </a:cxn>
                <a:cxn ang="0">
                  <a:pos x="160" y="76"/>
                </a:cxn>
                <a:cxn ang="0">
                  <a:pos x="224" y="59"/>
                </a:cxn>
                <a:cxn ang="0">
                  <a:pos x="160" y="161"/>
                </a:cxn>
                <a:cxn ang="0">
                  <a:pos x="105" y="258"/>
                </a:cxn>
                <a:cxn ang="0">
                  <a:pos x="105" y="186"/>
                </a:cxn>
                <a:cxn ang="0">
                  <a:pos x="101" y="93"/>
                </a:cxn>
                <a:cxn ang="0">
                  <a:pos x="160" y="76"/>
                </a:cxn>
                <a:cxn ang="0">
                  <a:pos x="76" y="643"/>
                </a:cxn>
                <a:cxn ang="0">
                  <a:pos x="76" y="643"/>
                </a:cxn>
                <a:cxn ang="0">
                  <a:pos x="55" y="385"/>
                </a:cxn>
                <a:cxn ang="0">
                  <a:pos x="114" y="389"/>
                </a:cxn>
                <a:cxn ang="0">
                  <a:pos x="160" y="313"/>
                </a:cxn>
                <a:cxn ang="0">
                  <a:pos x="228" y="203"/>
                </a:cxn>
                <a:cxn ang="0">
                  <a:pos x="224" y="275"/>
                </a:cxn>
                <a:cxn ang="0">
                  <a:pos x="228" y="397"/>
                </a:cxn>
                <a:cxn ang="0">
                  <a:pos x="317" y="402"/>
                </a:cxn>
                <a:cxn ang="0">
                  <a:pos x="317" y="34"/>
                </a:cxn>
                <a:cxn ang="0">
                  <a:pos x="596" y="110"/>
                </a:cxn>
                <a:cxn ang="0">
                  <a:pos x="575" y="385"/>
                </a:cxn>
                <a:cxn ang="0">
                  <a:pos x="494" y="389"/>
                </a:cxn>
                <a:cxn ang="0">
                  <a:pos x="507" y="156"/>
                </a:cxn>
                <a:cxn ang="0">
                  <a:pos x="410" y="140"/>
                </a:cxn>
                <a:cxn ang="0">
                  <a:pos x="406" y="397"/>
                </a:cxn>
                <a:cxn ang="0">
                  <a:pos x="317" y="402"/>
                </a:cxn>
                <a:cxn ang="0">
                  <a:pos x="317" y="736"/>
                </a:cxn>
                <a:cxn ang="0">
                  <a:pos x="160" y="676"/>
                </a:cxn>
                <a:cxn ang="0">
                  <a:pos x="76" y="643"/>
                </a:cxn>
              </a:cxnLst>
              <a:rect l="0" t="0" r="r" b="b"/>
              <a:pathLst>
                <a:path w="630" h="774">
                  <a:moveTo>
                    <a:pt x="317" y="774"/>
                  </a:moveTo>
                  <a:lnTo>
                    <a:pt x="587" y="668"/>
                  </a:lnTo>
                  <a:lnTo>
                    <a:pt x="630" y="85"/>
                  </a:lnTo>
                  <a:lnTo>
                    <a:pt x="317" y="0"/>
                  </a:lnTo>
                  <a:lnTo>
                    <a:pt x="160" y="42"/>
                  </a:lnTo>
                  <a:lnTo>
                    <a:pt x="0" y="85"/>
                  </a:lnTo>
                  <a:lnTo>
                    <a:pt x="42" y="668"/>
                  </a:lnTo>
                  <a:lnTo>
                    <a:pt x="160" y="715"/>
                  </a:lnTo>
                  <a:lnTo>
                    <a:pt x="317" y="774"/>
                  </a:lnTo>
                  <a:close/>
                  <a:moveTo>
                    <a:pt x="160" y="76"/>
                  </a:moveTo>
                  <a:lnTo>
                    <a:pt x="160" y="76"/>
                  </a:lnTo>
                  <a:lnTo>
                    <a:pt x="224" y="59"/>
                  </a:lnTo>
                  <a:lnTo>
                    <a:pt x="160" y="161"/>
                  </a:lnTo>
                  <a:lnTo>
                    <a:pt x="105" y="258"/>
                  </a:lnTo>
                  <a:lnTo>
                    <a:pt x="105" y="186"/>
                  </a:lnTo>
                  <a:lnTo>
                    <a:pt x="101" y="93"/>
                  </a:lnTo>
                  <a:lnTo>
                    <a:pt x="160" y="76"/>
                  </a:lnTo>
                  <a:close/>
                  <a:moveTo>
                    <a:pt x="76" y="643"/>
                  </a:moveTo>
                  <a:lnTo>
                    <a:pt x="76" y="643"/>
                  </a:lnTo>
                  <a:lnTo>
                    <a:pt x="55" y="385"/>
                  </a:lnTo>
                  <a:lnTo>
                    <a:pt x="114" y="389"/>
                  </a:lnTo>
                  <a:lnTo>
                    <a:pt x="160" y="313"/>
                  </a:lnTo>
                  <a:lnTo>
                    <a:pt x="228" y="203"/>
                  </a:lnTo>
                  <a:lnTo>
                    <a:pt x="224" y="275"/>
                  </a:lnTo>
                  <a:lnTo>
                    <a:pt x="228" y="397"/>
                  </a:lnTo>
                  <a:lnTo>
                    <a:pt x="317" y="402"/>
                  </a:lnTo>
                  <a:lnTo>
                    <a:pt x="317" y="34"/>
                  </a:lnTo>
                  <a:lnTo>
                    <a:pt x="596" y="110"/>
                  </a:lnTo>
                  <a:lnTo>
                    <a:pt x="575" y="385"/>
                  </a:lnTo>
                  <a:lnTo>
                    <a:pt x="494" y="389"/>
                  </a:lnTo>
                  <a:lnTo>
                    <a:pt x="507" y="156"/>
                  </a:lnTo>
                  <a:lnTo>
                    <a:pt x="410" y="140"/>
                  </a:lnTo>
                  <a:lnTo>
                    <a:pt x="406" y="397"/>
                  </a:lnTo>
                  <a:lnTo>
                    <a:pt x="317" y="402"/>
                  </a:lnTo>
                  <a:lnTo>
                    <a:pt x="317" y="736"/>
                  </a:lnTo>
                  <a:lnTo>
                    <a:pt x="160" y="676"/>
                  </a:lnTo>
                  <a:lnTo>
                    <a:pt x="76" y="643"/>
                  </a:lnTo>
                  <a:close/>
                </a:path>
              </a:pathLst>
            </a:custGeom>
            <a:solidFill>
              <a:srgbClr val="2D2B8D"/>
            </a:solidFill>
            <a:ln w="9525">
              <a:noFill/>
              <a:round/>
              <a:headEnd/>
              <a:tailEnd/>
            </a:ln>
          </p:spPr>
          <p:txBody>
            <a:bodyPr vert="horz" wrap="square" lIns="91440" tIns="45720" rIns="91440" bIns="45720" numCol="1" anchor="t" anchorCtr="0" compatLnSpc="1">
              <a:prstTxWarp prst="textNoShape">
                <a:avLst/>
              </a:prstTxWarp>
            </a:bodyPr>
            <a:lstStyle/>
            <a:p>
              <a:pPr>
                <a:buClrTx/>
                <a:buFontTx/>
                <a:buNone/>
                <a:defRPr/>
              </a:pPr>
              <a:endParaRPr lang="ru-RU" sz="1800" kern="1200" dirty="0">
                <a:solidFill>
                  <a:prstClr val="white"/>
                </a:solidFill>
                <a:latin typeface="Calibri"/>
                <a:ea typeface="+mn-ea"/>
                <a:cs typeface="+mn-cs"/>
              </a:endParaRPr>
            </a:p>
          </p:txBody>
        </p:sp>
      </p:grpSp>
      <p:cxnSp>
        <p:nvCxnSpPr>
          <p:cNvPr id="58" name="Прямая соединительная линия 57"/>
          <p:cNvCxnSpPr/>
          <p:nvPr/>
        </p:nvCxnSpPr>
        <p:spPr>
          <a:xfrm>
            <a:off x="1315016" y="-2225"/>
            <a:ext cx="0" cy="453200"/>
          </a:xfrm>
          <a:prstGeom prst="line">
            <a:avLst/>
          </a:prstGeom>
          <a:ln w="9525">
            <a:solidFill>
              <a:srgbClr val="2D2B8D"/>
            </a:solidFill>
          </a:ln>
        </p:spPr>
        <p:style>
          <a:lnRef idx="1">
            <a:schemeClr val="accent1"/>
          </a:lnRef>
          <a:fillRef idx="0">
            <a:schemeClr val="accent1"/>
          </a:fillRef>
          <a:effectRef idx="0">
            <a:schemeClr val="accent1"/>
          </a:effectRef>
          <a:fontRef idx="minor">
            <a:schemeClr val="tx1"/>
          </a:fontRef>
        </p:style>
      </p:cxnSp>
      <p:cxnSp>
        <p:nvCxnSpPr>
          <p:cNvPr id="60" name="Прямая соединительная линия 59"/>
          <p:cNvCxnSpPr/>
          <p:nvPr/>
        </p:nvCxnSpPr>
        <p:spPr>
          <a:xfrm>
            <a:off x="8606986" y="441889"/>
            <a:ext cx="535408" cy="1"/>
          </a:xfrm>
          <a:prstGeom prst="line">
            <a:avLst/>
          </a:prstGeom>
          <a:ln w="9525">
            <a:solidFill>
              <a:srgbClr val="2D2B8D"/>
            </a:solidFill>
          </a:ln>
        </p:spPr>
        <p:style>
          <a:lnRef idx="1">
            <a:schemeClr val="accent1"/>
          </a:lnRef>
          <a:fillRef idx="0">
            <a:schemeClr val="accent1"/>
          </a:fillRef>
          <a:effectRef idx="0">
            <a:schemeClr val="accent1"/>
          </a:effectRef>
          <a:fontRef idx="minor">
            <a:schemeClr val="tx1"/>
          </a:fontRef>
        </p:style>
      </p:cxnSp>
      <p:sp>
        <p:nvSpPr>
          <p:cNvPr id="37" name="Прямоугольник 36">
            <a:extLst>
              <a:ext uri="{FF2B5EF4-FFF2-40B4-BE49-F238E27FC236}">
                <a16:creationId xmlns="" xmlns:a16="http://schemas.microsoft.com/office/drawing/2014/main" id="{E6838642-F192-40B3-9CE9-54140F0A90E1}"/>
              </a:ext>
            </a:extLst>
          </p:cNvPr>
          <p:cNvSpPr/>
          <p:nvPr/>
        </p:nvSpPr>
        <p:spPr>
          <a:xfrm>
            <a:off x="103491" y="4904949"/>
            <a:ext cx="2254928" cy="115416"/>
          </a:xfrm>
          <a:prstGeom prst="rect">
            <a:avLst/>
          </a:prstGeom>
        </p:spPr>
        <p:txBody>
          <a:bodyPr wrap="square" lIns="0" tIns="0" rIns="0" bIns="0">
            <a:spAutoFit/>
          </a:bodyPr>
          <a:lstStyle/>
          <a:p>
            <a:pPr defTabSz="685783">
              <a:buClrTx/>
              <a:defRPr/>
            </a:pPr>
            <a:r>
              <a:rPr lang="ru-RU" sz="750" kern="1200" dirty="0">
                <a:solidFill>
                  <a:prstClr val="white">
                    <a:lumMod val="65000"/>
                  </a:prstClr>
                </a:solidFill>
                <a:latin typeface="Calibri"/>
                <a:ea typeface="+mn-ea"/>
                <a:cs typeface="+mn-cs"/>
              </a:rPr>
              <a:t>© АО «Издательство «Просвещение», 20</a:t>
            </a:r>
            <a:r>
              <a:rPr lang="en-US" sz="750" kern="1200" dirty="0">
                <a:solidFill>
                  <a:prstClr val="white">
                    <a:lumMod val="65000"/>
                  </a:prstClr>
                </a:solidFill>
                <a:latin typeface="Calibri"/>
                <a:ea typeface="+mn-ea"/>
                <a:cs typeface="+mn-cs"/>
              </a:rPr>
              <a:t>2</a:t>
            </a:r>
            <a:r>
              <a:rPr lang="ru-RU" sz="750" kern="1200" dirty="0">
                <a:solidFill>
                  <a:prstClr val="white">
                    <a:lumMod val="65000"/>
                  </a:prstClr>
                </a:solidFill>
                <a:latin typeface="Calibri"/>
                <a:ea typeface="+mn-ea"/>
                <a:cs typeface="+mn-cs"/>
              </a:rPr>
              <a:t>2</a:t>
            </a:r>
          </a:p>
        </p:txBody>
      </p:sp>
      <p:sp>
        <p:nvSpPr>
          <p:cNvPr id="41" name="TextBox 40"/>
          <p:cNvSpPr txBox="1"/>
          <p:nvPr/>
        </p:nvSpPr>
        <p:spPr>
          <a:xfrm>
            <a:off x="103490" y="509463"/>
            <a:ext cx="8368157" cy="415498"/>
          </a:xfrm>
          <a:prstGeom prst="rect">
            <a:avLst/>
          </a:prstGeom>
          <a:noFill/>
        </p:spPr>
        <p:txBody>
          <a:bodyPr wrap="square" rtlCol="0">
            <a:spAutoFit/>
          </a:bodyPr>
          <a:lstStyle/>
          <a:p>
            <a:pPr>
              <a:buClrTx/>
              <a:buFontTx/>
              <a:buNone/>
            </a:pPr>
            <a:r>
              <a:rPr lang="ru-RU" sz="2100" kern="1200" dirty="0">
                <a:solidFill>
                  <a:srgbClr val="2D2B8D"/>
                </a:solidFill>
                <a:latin typeface="Calibri"/>
                <a:ea typeface="Open Sans" panose="020B0606030504020204" pitchFamily="34" charset="0"/>
                <a:cs typeface="Open Sans" panose="020B0606030504020204" pitchFamily="34" charset="0"/>
              </a:rPr>
              <a:t>Методическое сопровождение в переходный период: </a:t>
            </a:r>
            <a:r>
              <a:rPr lang="ru-RU" sz="2100" kern="1200" dirty="0" err="1">
                <a:solidFill>
                  <a:srgbClr val="2D2B8D"/>
                </a:solidFill>
                <a:latin typeface="Calibri"/>
                <a:ea typeface="Open Sans" panose="020B0606030504020204" pitchFamily="34" charset="0"/>
                <a:cs typeface="Open Sans" panose="020B0606030504020204" pitchFamily="34" charset="0"/>
              </a:rPr>
              <a:t>вебинары</a:t>
            </a:r>
            <a:r>
              <a:rPr lang="en-US" sz="2100" kern="1200" dirty="0">
                <a:solidFill>
                  <a:srgbClr val="2D2B8D"/>
                </a:solidFill>
                <a:latin typeface="Calibri"/>
                <a:ea typeface="Open Sans" panose="020B0606030504020204" pitchFamily="34" charset="0"/>
                <a:cs typeface="Open Sans" panose="020B0606030504020204" pitchFamily="34" charset="0"/>
              </a:rPr>
              <a:t> </a:t>
            </a:r>
            <a:r>
              <a:rPr lang="ru-RU" sz="2100" kern="1200" dirty="0">
                <a:solidFill>
                  <a:srgbClr val="2D2B8D"/>
                </a:solidFill>
                <a:latin typeface="Calibri"/>
                <a:ea typeface="Open Sans" panose="020B0606030504020204" pitchFamily="34" charset="0"/>
                <a:cs typeface="Open Sans" panose="020B0606030504020204" pitchFamily="34" charset="0"/>
              </a:rPr>
              <a:t> </a:t>
            </a:r>
            <a:endParaRPr lang="en-US" sz="2100" kern="1200" dirty="0">
              <a:solidFill>
                <a:srgbClr val="2D2B8D"/>
              </a:solidFill>
              <a:latin typeface="Calibri"/>
              <a:ea typeface="Open Sans" panose="020B0606030504020204" pitchFamily="34" charset="0"/>
              <a:cs typeface="Open Sans" panose="020B0606030504020204" pitchFamily="34" charset="0"/>
            </a:endParaRPr>
          </a:p>
        </p:txBody>
      </p:sp>
      <p:sp>
        <p:nvSpPr>
          <p:cNvPr id="12" name="TextBox 11"/>
          <p:cNvSpPr txBox="1"/>
          <p:nvPr/>
        </p:nvSpPr>
        <p:spPr>
          <a:xfrm>
            <a:off x="334094" y="1144252"/>
            <a:ext cx="8349344" cy="923330"/>
          </a:xfrm>
          <a:prstGeom prst="rect">
            <a:avLst/>
          </a:prstGeom>
          <a:noFill/>
        </p:spPr>
        <p:txBody>
          <a:bodyPr wrap="square" rtlCol="0">
            <a:spAutoFit/>
          </a:bodyPr>
          <a:lstStyle/>
          <a:p>
            <a:pPr>
              <a:buClrTx/>
              <a:buFontTx/>
              <a:buNone/>
            </a:pPr>
            <a:r>
              <a:rPr lang="ru-RU" sz="1350" kern="1200" dirty="0">
                <a:solidFill>
                  <a:prstClr val="black"/>
                </a:solidFill>
                <a:latin typeface="Calibri"/>
                <a:ea typeface="+mn-ea"/>
                <a:cs typeface="+mn-cs"/>
              </a:rPr>
              <a:t>УМК «Литература», В. Я. Коровина, В. П. Журавлёв, В. И. Коровин</a:t>
            </a:r>
          </a:p>
          <a:p>
            <a:pPr>
              <a:buClrTx/>
              <a:buFontTx/>
              <a:buNone/>
            </a:pPr>
            <a:r>
              <a:rPr lang="ru-RU" sz="1350" kern="1200" dirty="0">
                <a:solidFill>
                  <a:prstClr val="black"/>
                </a:solidFill>
                <a:latin typeface="Calibri"/>
                <a:ea typeface="+mn-ea"/>
                <a:cs typeface="+mn-cs"/>
              </a:rPr>
              <a:t>Как читаем? О чём думаем? Почему спорим?</a:t>
            </a:r>
          </a:p>
          <a:p>
            <a:pPr>
              <a:buClrTx/>
              <a:buFontTx/>
              <a:buNone/>
            </a:pPr>
            <a:r>
              <a:rPr lang="ru-RU" sz="1350" kern="1200" dirty="0">
                <a:solidFill>
                  <a:prstClr val="black"/>
                </a:solidFill>
                <a:latin typeface="Calibri"/>
                <a:ea typeface="+mn-ea"/>
                <a:cs typeface="+mn-cs"/>
              </a:rPr>
              <a:t>Спикеры: В. П. Журавлёв, Н. В. Киселёва</a:t>
            </a:r>
          </a:p>
          <a:p>
            <a:pPr>
              <a:buClrTx/>
              <a:buFontTx/>
              <a:buNone/>
            </a:pPr>
            <a:r>
              <a:rPr lang="en-US" sz="1350" kern="1200" dirty="0">
                <a:solidFill>
                  <a:prstClr val="black"/>
                </a:solidFill>
                <a:latin typeface="Calibri"/>
                <a:ea typeface="+mn-ea"/>
                <a:cs typeface="+mn-cs"/>
                <a:hlinkClick r:id="rId3"/>
              </a:rPr>
              <a:t>https://uchitel.club/events/kak-citaem-o-cyom-dumaem-pocemu-sporim</a:t>
            </a:r>
            <a:r>
              <a:rPr lang="ru-RU" sz="1350" kern="1200" dirty="0">
                <a:solidFill>
                  <a:prstClr val="black"/>
                </a:solidFill>
                <a:latin typeface="Calibri"/>
                <a:ea typeface="+mn-ea"/>
                <a:cs typeface="+mn-cs"/>
              </a:rPr>
              <a:t> </a:t>
            </a:r>
          </a:p>
        </p:txBody>
      </p:sp>
    </p:spTree>
    <p:extLst>
      <p:ext uri="{BB962C8B-B14F-4D97-AF65-F5344CB8AC3E}">
        <p14:creationId xmlns="" xmlns:p14="http://schemas.microsoft.com/office/powerpoint/2010/main" val="37745516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288" y="5093191"/>
            <a:ext cx="9144000" cy="73169"/>
          </a:xfrm>
          <a:prstGeom prst="rect">
            <a:avLst/>
          </a:prstGeom>
        </p:spPr>
      </p:pic>
      <p:sp>
        <p:nvSpPr>
          <p:cNvPr id="15" name="TextBox 14"/>
          <p:cNvSpPr txBox="1"/>
          <p:nvPr/>
        </p:nvSpPr>
        <p:spPr>
          <a:xfrm>
            <a:off x="607805" y="867253"/>
            <a:ext cx="231400" cy="300082"/>
          </a:xfrm>
          <a:prstGeom prst="rect">
            <a:avLst/>
          </a:prstGeom>
          <a:solidFill>
            <a:schemeClr val="bg1"/>
          </a:solidFill>
        </p:spPr>
        <p:txBody>
          <a:bodyPr wrap="square" rtlCol="0">
            <a:spAutoFit/>
          </a:bodyPr>
          <a:lstStyle/>
          <a:p>
            <a:pPr>
              <a:buClrTx/>
              <a:buFontTx/>
              <a:buNone/>
            </a:pPr>
            <a:endParaRPr lang="ru-RU" sz="1350" kern="1200" dirty="0">
              <a:solidFill>
                <a:prstClr val="black"/>
              </a:solidFill>
              <a:latin typeface="Calibri"/>
              <a:ea typeface="+mn-ea"/>
              <a:cs typeface="+mn-cs"/>
            </a:endParaRPr>
          </a:p>
        </p:txBody>
      </p:sp>
      <p:grpSp>
        <p:nvGrpSpPr>
          <p:cNvPr id="29" name="Группа 28"/>
          <p:cNvGrpSpPr/>
          <p:nvPr/>
        </p:nvGrpSpPr>
        <p:grpSpPr>
          <a:xfrm>
            <a:off x="180523" y="146059"/>
            <a:ext cx="951720" cy="329081"/>
            <a:chOff x="254665" y="195486"/>
            <a:chExt cx="951720" cy="329081"/>
          </a:xfrm>
        </p:grpSpPr>
        <p:sp>
          <p:nvSpPr>
            <p:cNvPr id="30" name="Freeform 6">
              <a:extLst>
                <a:ext uri="{FF2B5EF4-FFF2-40B4-BE49-F238E27FC236}">
                  <a16:creationId xmlns:a16="http://schemas.microsoft.com/office/drawing/2014/main" xmlns="" id="{8EF519E2-E53C-4D9E-B400-08D67129D2A8}"/>
                </a:ext>
              </a:extLst>
            </p:cNvPr>
            <p:cNvSpPr>
              <a:spLocks/>
            </p:cNvSpPr>
            <p:nvPr/>
          </p:nvSpPr>
          <p:spPr bwMode="auto">
            <a:xfrm>
              <a:off x="257799" y="350101"/>
              <a:ext cx="362510" cy="20894"/>
            </a:xfrm>
            <a:custGeom>
              <a:avLst/>
              <a:gdLst/>
              <a:ahLst/>
              <a:cxnLst>
                <a:cxn ang="0">
                  <a:pos x="1505" y="0"/>
                </a:cxn>
                <a:cxn ang="0">
                  <a:pos x="0" y="0"/>
                </a:cxn>
                <a:cxn ang="0">
                  <a:pos x="0" y="84"/>
                </a:cxn>
                <a:cxn ang="0">
                  <a:pos x="1509" y="84"/>
                </a:cxn>
                <a:cxn ang="0">
                  <a:pos x="1505" y="0"/>
                </a:cxn>
              </a:cxnLst>
              <a:rect l="0" t="0" r="r" b="b"/>
              <a:pathLst>
                <a:path w="1509" h="84">
                  <a:moveTo>
                    <a:pt x="1505" y="0"/>
                  </a:moveTo>
                  <a:lnTo>
                    <a:pt x="0" y="0"/>
                  </a:lnTo>
                  <a:lnTo>
                    <a:pt x="0" y="84"/>
                  </a:lnTo>
                  <a:lnTo>
                    <a:pt x="1509" y="84"/>
                  </a:lnTo>
                  <a:lnTo>
                    <a:pt x="1505" y="0"/>
                  </a:lnTo>
                  <a:close/>
                </a:path>
              </a:pathLst>
            </a:custGeom>
            <a:solidFill>
              <a:srgbClr val="2D2B8D"/>
            </a:solidFill>
            <a:ln w="9525">
              <a:noFill/>
              <a:round/>
              <a:headEnd/>
              <a:tailEnd/>
            </a:ln>
          </p:spPr>
          <p:txBody>
            <a:bodyPr vert="horz" wrap="square" lIns="91440" tIns="45720" rIns="91440" bIns="45720" numCol="1" anchor="t" anchorCtr="0" compatLnSpc="1">
              <a:prstTxWarp prst="textNoShape">
                <a:avLst/>
              </a:prstTxWarp>
            </a:bodyPr>
            <a:lstStyle/>
            <a:p>
              <a:pPr>
                <a:buClrTx/>
                <a:buFontTx/>
                <a:buNone/>
                <a:defRPr/>
              </a:pPr>
              <a:endParaRPr lang="ru-RU" sz="1800" kern="1200" dirty="0">
                <a:solidFill>
                  <a:prstClr val="white"/>
                </a:solidFill>
                <a:latin typeface="Calibri"/>
                <a:ea typeface="+mn-ea"/>
                <a:cs typeface="+mn-cs"/>
              </a:endParaRPr>
            </a:p>
          </p:txBody>
        </p:sp>
        <p:sp>
          <p:nvSpPr>
            <p:cNvPr id="31" name="Freeform 7">
              <a:extLst>
                <a:ext uri="{FF2B5EF4-FFF2-40B4-BE49-F238E27FC236}">
                  <a16:creationId xmlns:a16="http://schemas.microsoft.com/office/drawing/2014/main" xmlns="" id="{EB5A74A1-76B1-403A-8FB8-3FBCC4A7FACA}"/>
                </a:ext>
              </a:extLst>
            </p:cNvPr>
            <p:cNvSpPr>
              <a:spLocks/>
            </p:cNvSpPr>
            <p:nvPr/>
          </p:nvSpPr>
          <p:spPr bwMode="auto">
            <a:xfrm>
              <a:off x="839696" y="350101"/>
              <a:ext cx="362510" cy="20894"/>
            </a:xfrm>
            <a:custGeom>
              <a:avLst/>
              <a:gdLst/>
              <a:ahLst/>
              <a:cxnLst>
                <a:cxn ang="0">
                  <a:pos x="1510" y="0"/>
                </a:cxn>
                <a:cxn ang="0">
                  <a:pos x="9" y="0"/>
                </a:cxn>
                <a:cxn ang="0">
                  <a:pos x="0" y="84"/>
                </a:cxn>
                <a:cxn ang="0">
                  <a:pos x="1510" y="84"/>
                </a:cxn>
                <a:cxn ang="0">
                  <a:pos x="1510" y="0"/>
                </a:cxn>
              </a:cxnLst>
              <a:rect l="0" t="0" r="r" b="b"/>
              <a:pathLst>
                <a:path w="1510" h="84">
                  <a:moveTo>
                    <a:pt x="1510" y="0"/>
                  </a:moveTo>
                  <a:lnTo>
                    <a:pt x="9" y="0"/>
                  </a:lnTo>
                  <a:lnTo>
                    <a:pt x="0" y="84"/>
                  </a:lnTo>
                  <a:lnTo>
                    <a:pt x="1510" y="84"/>
                  </a:lnTo>
                  <a:lnTo>
                    <a:pt x="1510" y="0"/>
                  </a:lnTo>
                  <a:close/>
                </a:path>
              </a:pathLst>
            </a:custGeom>
            <a:solidFill>
              <a:srgbClr val="2D2B8D"/>
            </a:solidFill>
            <a:ln w="9525">
              <a:noFill/>
              <a:round/>
              <a:headEnd/>
              <a:tailEnd/>
            </a:ln>
          </p:spPr>
          <p:txBody>
            <a:bodyPr vert="horz" wrap="square" lIns="91440" tIns="45720" rIns="91440" bIns="45720" numCol="1" anchor="t" anchorCtr="0" compatLnSpc="1">
              <a:prstTxWarp prst="textNoShape">
                <a:avLst/>
              </a:prstTxWarp>
            </a:bodyPr>
            <a:lstStyle/>
            <a:p>
              <a:pPr>
                <a:buClrTx/>
                <a:buFontTx/>
                <a:buNone/>
                <a:defRPr/>
              </a:pPr>
              <a:endParaRPr lang="ru-RU" sz="1800" kern="1200" dirty="0">
                <a:solidFill>
                  <a:prstClr val="white"/>
                </a:solidFill>
                <a:latin typeface="Calibri"/>
                <a:ea typeface="+mn-ea"/>
                <a:cs typeface="+mn-cs"/>
              </a:endParaRPr>
            </a:p>
          </p:txBody>
        </p:sp>
        <p:sp>
          <p:nvSpPr>
            <p:cNvPr id="33" name="Freeform 8">
              <a:extLst>
                <a:ext uri="{FF2B5EF4-FFF2-40B4-BE49-F238E27FC236}">
                  <a16:creationId xmlns:a16="http://schemas.microsoft.com/office/drawing/2014/main" xmlns="" id="{8141FBEA-CB09-4617-90BF-6E4515E5EADB}"/>
                </a:ext>
              </a:extLst>
            </p:cNvPr>
            <p:cNvSpPr>
              <a:spLocks/>
            </p:cNvSpPr>
            <p:nvPr/>
          </p:nvSpPr>
          <p:spPr bwMode="auto">
            <a:xfrm>
              <a:off x="254665" y="425320"/>
              <a:ext cx="82532" cy="77308"/>
            </a:xfrm>
            <a:custGeom>
              <a:avLst/>
              <a:gdLst/>
              <a:ahLst/>
              <a:cxnLst>
                <a:cxn ang="0">
                  <a:pos x="0" y="17"/>
                </a:cxn>
                <a:cxn ang="0">
                  <a:pos x="42" y="26"/>
                </a:cxn>
                <a:cxn ang="0">
                  <a:pos x="42" y="283"/>
                </a:cxn>
                <a:cxn ang="0">
                  <a:pos x="0" y="292"/>
                </a:cxn>
                <a:cxn ang="0">
                  <a:pos x="0" y="309"/>
                </a:cxn>
                <a:cxn ang="0">
                  <a:pos x="148" y="309"/>
                </a:cxn>
                <a:cxn ang="0">
                  <a:pos x="148" y="292"/>
                </a:cxn>
                <a:cxn ang="0">
                  <a:pos x="106" y="283"/>
                </a:cxn>
                <a:cxn ang="0">
                  <a:pos x="106" y="30"/>
                </a:cxn>
                <a:cxn ang="0">
                  <a:pos x="232" y="30"/>
                </a:cxn>
                <a:cxn ang="0">
                  <a:pos x="232" y="283"/>
                </a:cxn>
                <a:cxn ang="0">
                  <a:pos x="190" y="292"/>
                </a:cxn>
                <a:cxn ang="0">
                  <a:pos x="190" y="309"/>
                </a:cxn>
                <a:cxn ang="0">
                  <a:pos x="342" y="309"/>
                </a:cxn>
                <a:cxn ang="0">
                  <a:pos x="342" y="292"/>
                </a:cxn>
                <a:cxn ang="0">
                  <a:pos x="300" y="283"/>
                </a:cxn>
                <a:cxn ang="0">
                  <a:pos x="300" y="26"/>
                </a:cxn>
                <a:cxn ang="0">
                  <a:pos x="342" y="17"/>
                </a:cxn>
                <a:cxn ang="0">
                  <a:pos x="342" y="0"/>
                </a:cxn>
                <a:cxn ang="0">
                  <a:pos x="0" y="0"/>
                </a:cxn>
                <a:cxn ang="0">
                  <a:pos x="0" y="17"/>
                </a:cxn>
              </a:cxnLst>
              <a:rect l="0" t="0" r="r" b="b"/>
              <a:pathLst>
                <a:path w="342" h="309">
                  <a:moveTo>
                    <a:pt x="0" y="17"/>
                  </a:moveTo>
                  <a:lnTo>
                    <a:pt x="42" y="26"/>
                  </a:lnTo>
                  <a:lnTo>
                    <a:pt x="42" y="283"/>
                  </a:lnTo>
                  <a:lnTo>
                    <a:pt x="0" y="292"/>
                  </a:lnTo>
                  <a:lnTo>
                    <a:pt x="0" y="309"/>
                  </a:lnTo>
                  <a:lnTo>
                    <a:pt x="148" y="309"/>
                  </a:lnTo>
                  <a:lnTo>
                    <a:pt x="148" y="292"/>
                  </a:lnTo>
                  <a:lnTo>
                    <a:pt x="106" y="283"/>
                  </a:lnTo>
                  <a:lnTo>
                    <a:pt x="106" y="30"/>
                  </a:lnTo>
                  <a:lnTo>
                    <a:pt x="232" y="30"/>
                  </a:lnTo>
                  <a:lnTo>
                    <a:pt x="232" y="283"/>
                  </a:lnTo>
                  <a:lnTo>
                    <a:pt x="190" y="292"/>
                  </a:lnTo>
                  <a:lnTo>
                    <a:pt x="190" y="309"/>
                  </a:lnTo>
                  <a:lnTo>
                    <a:pt x="342" y="309"/>
                  </a:lnTo>
                  <a:lnTo>
                    <a:pt x="342" y="292"/>
                  </a:lnTo>
                  <a:lnTo>
                    <a:pt x="300" y="283"/>
                  </a:lnTo>
                  <a:lnTo>
                    <a:pt x="300" y="26"/>
                  </a:lnTo>
                  <a:lnTo>
                    <a:pt x="342" y="17"/>
                  </a:lnTo>
                  <a:lnTo>
                    <a:pt x="342" y="0"/>
                  </a:lnTo>
                  <a:lnTo>
                    <a:pt x="0" y="0"/>
                  </a:lnTo>
                  <a:lnTo>
                    <a:pt x="0" y="17"/>
                  </a:lnTo>
                  <a:close/>
                </a:path>
              </a:pathLst>
            </a:custGeom>
            <a:solidFill>
              <a:srgbClr val="2D2B8D"/>
            </a:solidFill>
            <a:ln w="9525">
              <a:noFill/>
              <a:round/>
              <a:headEnd/>
              <a:tailEnd/>
            </a:ln>
          </p:spPr>
          <p:txBody>
            <a:bodyPr vert="horz" wrap="square" lIns="91440" tIns="45720" rIns="91440" bIns="45720" numCol="1" anchor="t" anchorCtr="0" compatLnSpc="1">
              <a:prstTxWarp prst="textNoShape">
                <a:avLst/>
              </a:prstTxWarp>
            </a:bodyPr>
            <a:lstStyle/>
            <a:p>
              <a:pPr>
                <a:buClrTx/>
                <a:buFontTx/>
                <a:buNone/>
                <a:defRPr/>
              </a:pPr>
              <a:endParaRPr lang="ru-RU" sz="1800" kern="1200" dirty="0">
                <a:solidFill>
                  <a:prstClr val="white"/>
                </a:solidFill>
                <a:latin typeface="Calibri"/>
                <a:ea typeface="+mn-ea"/>
                <a:cs typeface="+mn-cs"/>
              </a:endParaRPr>
            </a:p>
          </p:txBody>
        </p:sp>
        <p:sp>
          <p:nvSpPr>
            <p:cNvPr id="40" name="Freeform 9">
              <a:extLst>
                <a:ext uri="{FF2B5EF4-FFF2-40B4-BE49-F238E27FC236}">
                  <a16:creationId xmlns:a16="http://schemas.microsoft.com/office/drawing/2014/main" xmlns="" id="{48B219EA-8104-447D-9B8C-156A030698CD}"/>
                </a:ext>
              </a:extLst>
            </p:cNvPr>
            <p:cNvSpPr>
              <a:spLocks noEditPoints="1"/>
            </p:cNvSpPr>
            <p:nvPr/>
          </p:nvSpPr>
          <p:spPr bwMode="auto">
            <a:xfrm>
              <a:off x="351822" y="425320"/>
              <a:ext cx="56414" cy="77308"/>
            </a:xfrm>
            <a:custGeom>
              <a:avLst/>
              <a:gdLst/>
              <a:ahLst/>
              <a:cxnLst>
                <a:cxn ang="0">
                  <a:pos x="148" y="0"/>
                </a:cxn>
                <a:cxn ang="0">
                  <a:pos x="139" y="0"/>
                </a:cxn>
                <a:cxn ang="0">
                  <a:pos x="0" y="0"/>
                </a:cxn>
                <a:cxn ang="0">
                  <a:pos x="0" y="17"/>
                </a:cxn>
                <a:cxn ang="0">
                  <a:pos x="38" y="26"/>
                </a:cxn>
                <a:cxn ang="0">
                  <a:pos x="38" y="283"/>
                </a:cxn>
                <a:cxn ang="0">
                  <a:pos x="0" y="292"/>
                </a:cxn>
                <a:cxn ang="0">
                  <a:pos x="0" y="309"/>
                </a:cxn>
                <a:cxn ang="0">
                  <a:pos x="139" y="309"/>
                </a:cxn>
                <a:cxn ang="0">
                  <a:pos x="156" y="309"/>
                </a:cxn>
                <a:cxn ang="0">
                  <a:pos x="156" y="292"/>
                </a:cxn>
                <a:cxn ang="0">
                  <a:pos x="139" y="288"/>
                </a:cxn>
                <a:cxn ang="0">
                  <a:pos x="101" y="283"/>
                </a:cxn>
                <a:cxn ang="0">
                  <a:pos x="101" y="178"/>
                </a:cxn>
                <a:cxn ang="0">
                  <a:pos x="127" y="178"/>
                </a:cxn>
                <a:cxn ang="0">
                  <a:pos x="139" y="178"/>
                </a:cxn>
                <a:cxn ang="0">
                  <a:pos x="236" y="81"/>
                </a:cxn>
                <a:cxn ang="0">
                  <a:pos x="148" y="0"/>
                </a:cxn>
                <a:cxn ang="0">
                  <a:pos x="139" y="161"/>
                </a:cxn>
                <a:cxn ang="0">
                  <a:pos x="139" y="161"/>
                </a:cxn>
                <a:cxn ang="0">
                  <a:pos x="118" y="161"/>
                </a:cxn>
                <a:cxn ang="0">
                  <a:pos x="101" y="161"/>
                </a:cxn>
                <a:cxn ang="0">
                  <a:pos x="101" y="21"/>
                </a:cxn>
                <a:cxn ang="0">
                  <a:pos x="118" y="21"/>
                </a:cxn>
                <a:cxn ang="0">
                  <a:pos x="139" y="26"/>
                </a:cxn>
                <a:cxn ang="0">
                  <a:pos x="173" y="93"/>
                </a:cxn>
                <a:cxn ang="0">
                  <a:pos x="139" y="161"/>
                </a:cxn>
              </a:cxnLst>
              <a:rect l="0" t="0" r="r" b="b"/>
              <a:pathLst>
                <a:path w="236" h="309">
                  <a:moveTo>
                    <a:pt x="148" y="0"/>
                  </a:moveTo>
                  <a:lnTo>
                    <a:pt x="139" y="0"/>
                  </a:lnTo>
                  <a:lnTo>
                    <a:pt x="0" y="0"/>
                  </a:lnTo>
                  <a:lnTo>
                    <a:pt x="0" y="17"/>
                  </a:lnTo>
                  <a:lnTo>
                    <a:pt x="38" y="26"/>
                  </a:lnTo>
                  <a:lnTo>
                    <a:pt x="38" y="283"/>
                  </a:lnTo>
                  <a:lnTo>
                    <a:pt x="0" y="292"/>
                  </a:lnTo>
                  <a:lnTo>
                    <a:pt x="0" y="309"/>
                  </a:lnTo>
                  <a:lnTo>
                    <a:pt x="139" y="309"/>
                  </a:lnTo>
                  <a:lnTo>
                    <a:pt x="156" y="309"/>
                  </a:lnTo>
                  <a:lnTo>
                    <a:pt x="156" y="292"/>
                  </a:lnTo>
                  <a:lnTo>
                    <a:pt x="139" y="288"/>
                  </a:lnTo>
                  <a:lnTo>
                    <a:pt x="101" y="283"/>
                  </a:lnTo>
                  <a:lnTo>
                    <a:pt x="101" y="178"/>
                  </a:lnTo>
                  <a:lnTo>
                    <a:pt x="127" y="178"/>
                  </a:lnTo>
                  <a:lnTo>
                    <a:pt x="139" y="178"/>
                  </a:lnTo>
                  <a:cubicBezTo>
                    <a:pt x="203" y="174"/>
                    <a:pt x="236" y="144"/>
                    <a:pt x="236" y="81"/>
                  </a:cubicBezTo>
                  <a:cubicBezTo>
                    <a:pt x="236" y="26"/>
                    <a:pt x="198" y="0"/>
                    <a:pt x="148" y="0"/>
                  </a:cubicBezTo>
                  <a:close/>
                  <a:moveTo>
                    <a:pt x="139" y="161"/>
                  </a:moveTo>
                  <a:lnTo>
                    <a:pt x="139" y="161"/>
                  </a:lnTo>
                  <a:lnTo>
                    <a:pt x="118" y="161"/>
                  </a:lnTo>
                  <a:lnTo>
                    <a:pt x="101" y="161"/>
                  </a:lnTo>
                  <a:lnTo>
                    <a:pt x="101" y="21"/>
                  </a:lnTo>
                  <a:lnTo>
                    <a:pt x="118" y="21"/>
                  </a:lnTo>
                  <a:cubicBezTo>
                    <a:pt x="122" y="21"/>
                    <a:pt x="131" y="21"/>
                    <a:pt x="139" y="26"/>
                  </a:cubicBezTo>
                  <a:cubicBezTo>
                    <a:pt x="156" y="30"/>
                    <a:pt x="173" y="51"/>
                    <a:pt x="173" y="93"/>
                  </a:cubicBezTo>
                  <a:cubicBezTo>
                    <a:pt x="173" y="123"/>
                    <a:pt x="165" y="152"/>
                    <a:pt x="139" y="161"/>
                  </a:cubicBezTo>
                  <a:close/>
                </a:path>
              </a:pathLst>
            </a:custGeom>
            <a:solidFill>
              <a:srgbClr val="2D2B8D"/>
            </a:solidFill>
            <a:ln w="9525">
              <a:noFill/>
              <a:round/>
              <a:headEnd/>
              <a:tailEnd/>
            </a:ln>
          </p:spPr>
          <p:txBody>
            <a:bodyPr vert="horz" wrap="square" lIns="91440" tIns="45720" rIns="91440" bIns="45720" numCol="1" anchor="t" anchorCtr="0" compatLnSpc="1">
              <a:prstTxWarp prst="textNoShape">
                <a:avLst/>
              </a:prstTxWarp>
            </a:bodyPr>
            <a:lstStyle/>
            <a:p>
              <a:pPr>
                <a:buClrTx/>
                <a:buFontTx/>
                <a:buNone/>
                <a:defRPr/>
              </a:pPr>
              <a:endParaRPr lang="ru-RU" sz="1800" kern="1200" dirty="0">
                <a:solidFill>
                  <a:prstClr val="white"/>
                </a:solidFill>
                <a:latin typeface="Calibri"/>
                <a:ea typeface="+mn-ea"/>
                <a:cs typeface="+mn-cs"/>
              </a:endParaRPr>
            </a:p>
          </p:txBody>
        </p:sp>
        <p:sp>
          <p:nvSpPr>
            <p:cNvPr id="46" name="Freeform 10">
              <a:extLst>
                <a:ext uri="{FF2B5EF4-FFF2-40B4-BE49-F238E27FC236}">
                  <a16:creationId xmlns:a16="http://schemas.microsoft.com/office/drawing/2014/main" xmlns="" id="{71F453EE-6CA0-49B2-BA17-C90BA53D698B}"/>
                </a:ext>
              </a:extLst>
            </p:cNvPr>
            <p:cNvSpPr>
              <a:spLocks noEditPoints="1"/>
            </p:cNvSpPr>
            <p:nvPr/>
          </p:nvSpPr>
          <p:spPr bwMode="auto">
            <a:xfrm>
              <a:off x="423906" y="424275"/>
              <a:ext cx="76263" cy="79397"/>
            </a:xfrm>
            <a:custGeom>
              <a:avLst/>
              <a:gdLst/>
              <a:ahLst/>
              <a:cxnLst>
                <a:cxn ang="0">
                  <a:pos x="160" y="0"/>
                </a:cxn>
                <a:cxn ang="0">
                  <a:pos x="156" y="0"/>
                </a:cxn>
                <a:cxn ang="0">
                  <a:pos x="0" y="156"/>
                </a:cxn>
                <a:cxn ang="0">
                  <a:pos x="156" y="317"/>
                </a:cxn>
                <a:cxn ang="0">
                  <a:pos x="160" y="317"/>
                </a:cxn>
                <a:cxn ang="0">
                  <a:pos x="317" y="156"/>
                </a:cxn>
                <a:cxn ang="0">
                  <a:pos x="160" y="0"/>
                </a:cxn>
                <a:cxn ang="0">
                  <a:pos x="160" y="300"/>
                </a:cxn>
                <a:cxn ang="0">
                  <a:pos x="160" y="300"/>
                </a:cxn>
                <a:cxn ang="0">
                  <a:pos x="156" y="300"/>
                </a:cxn>
                <a:cxn ang="0">
                  <a:pos x="72" y="148"/>
                </a:cxn>
                <a:cxn ang="0">
                  <a:pos x="156" y="17"/>
                </a:cxn>
                <a:cxn ang="0">
                  <a:pos x="245" y="169"/>
                </a:cxn>
                <a:cxn ang="0">
                  <a:pos x="160" y="300"/>
                </a:cxn>
              </a:cxnLst>
              <a:rect l="0" t="0" r="r" b="b"/>
              <a:pathLst>
                <a:path w="317" h="317">
                  <a:moveTo>
                    <a:pt x="160" y="0"/>
                  </a:moveTo>
                  <a:lnTo>
                    <a:pt x="156" y="0"/>
                  </a:lnTo>
                  <a:cubicBezTo>
                    <a:pt x="55" y="0"/>
                    <a:pt x="0" y="55"/>
                    <a:pt x="0" y="156"/>
                  </a:cubicBezTo>
                  <a:cubicBezTo>
                    <a:pt x="0" y="262"/>
                    <a:pt x="55" y="317"/>
                    <a:pt x="156" y="317"/>
                  </a:cubicBezTo>
                  <a:lnTo>
                    <a:pt x="160" y="317"/>
                  </a:lnTo>
                  <a:cubicBezTo>
                    <a:pt x="258" y="317"/>
                    <a:pt x="317" y="262"/>
                    <a:pt x="317" y="156"/>
                  </a:cubicBezTo>
                  <a:cubicBezTo>
                    <a:pt x="317" y="55"/>
                    <a:pt x="262" y="0"/>
                    <a:pt x="160" y="0"/>
                  </a:cubicBezTo>
                  <a:close/>
                  <a:moveTo>
                    <a:pt x="160" y="300"/>
                  </a:moveTo>
                  <a:lnTo>
                    <a:pt x="160" y="300"/>
                  </a:lnTo>
                  <a:lnTo>
                    <a:pt x="156" y="300"/>
                  </a:lnTo>
                  <a:cubicBezTo>
                    <a:pt x="110" y="296"/>
                    <a:pt x="72" y="258"/>
                    <a:pt x="72" y="148"/>
                  </a:cubicBezTo>
                  <a:cubicBezTo>
                    <a:pt x="72" y="55"/>
                    <a:pt x="106" y="21"/>
                    <a:pt x="156" y="17"/>
                  </a:cubicBezTo>
                  <a:cubicBezTo>
                    <a:pt x="207" y="21"/>
                    <a:pt x="245" y="63"/>
                    <a:pt x="245" y="169"/>
                  </a:cubicBezTo>
                  <a:cubicBezTo>
                    <a:pt x="245" y="232"/>
                    <a:pt x="220" y="300"/>
                    <a:pt x="160" y="300"/>
                  </a:cubicBezTo>
                  <a:close/>
                </a:path>
              </a:pathLst>
            </a:custGeom>
            <a:solidFill>
              <a:srgbClr val="2D2B8D"/>
            </a:solidFill>
            <a:ln w="9525">
              <a:noFill/>
              <a:round/>
              <a:headEnd/>
              <a:tailEnd/>
            </a:ln>
          </p:spPr>
          <p:txBody>
            <a:bodyPr vert="horz" wrap="square" lIns="91440" tIns="45720" rIns="91440" bIns="45720" numCol="1" anchor="t" anchorCtr="0" compatLnSpc="1">
              <a:prstTxWarp prst="textNoShape">
                <a:avLst/>
              </a:prstTxWarp>
            </a:bodyPr>
            <a:lstStyle/>
            <a:p>
              <a:pPr>
                <a:buClrTx/>
                <a:buFontTx/>
                <a:buNone/>
                <a:defRPr/>
              </a:pPr>
              <a:endParaRPr lang="ru-RU" sz="1800" kern="1200" dirty="0">
                <a:solidFill>
                  <a:prstClr val="white"/>
                </a:solidFill>
                <a:latin typeface="Calibri"/>
                <a:ea typeface="+mn-ea"/>
                <a:cs typeface="+mn-cs"/>
              </a:endParaRPr>
            </a:p>
          </p:txBody>
        </p:sp>
        <p:sp>
          <p:nvSpPr>
            <p:cNvPr id="48" name="Freeform 11">
              <a:extLst>
                <a:ext uri="{FF2B5EF4-FFF2-40B4-BE49-F238E27FC236}">
                  <a16:creationId xmlns:a16="http://schemas.microsoft.com/office/drawing/2014/main" xmlns="" id="{4B9A3C2E-DDB2-405E-8DC4-3D9B93F9F026}"/>
                </a:ext>
              </a:extLst>
            </p:cNvPr>
            <p:cNvSpPr>
              <a:spLocks/>
            </p:cNvSpPr>
            <p:nvPr/>
          </p:nvSpPr>
          <p:spPr bwMode="auto">
            <a:xfrm>
              <a:off x="517929" y="424275"/>
              <a:ext cx="69994" cy="79397"/>
            </a:xfrm>
            <a:custGeom>
              <a:avLst/>
              <a:gdLst/>
              <a:ahLst/>
              <a:cxnLst>
                <a:cxn ang="0">
                  <a:pos x="190" y="296"/>
                </a:cxn>
                <a:cxn ang="0">
                  <a:pos x="72" y="156"/>
                </a:cxn>
                <a:cxn ang="0">
                  <a:pos x="173" y="21"/>
                </a:cxn>
                <a:cxn ang="0">
                  <a:pos x="266" y="101"/>
                </a:cxn>
                <a:cxn ang="0">
                  <a:pos x="283" y="101"/>
                </a:cxn>
                <a:cxn ang="0">
                  <a:pos x="283" y="17"/>
                </a:cxn>
                <a:cxn ang="0">
                  <a:pos x="262" y="17"/>
                </a:cxn>
                <a:cxn ang="0">
                  <a:pos x="165" y="0"/>
                </a:cxn>
                <a:cxn ang="0">
                  <a:pos x="0" y="152"/>
                </a:cxn>
                <a:cxn ang="0">
                  <a:pos x="165" y="317"/>
                </a:cxn>
                <a:cxn ang="0">
                  <a:pos x="292" y="287"/>
                </a:cxn>
                <a:cxn ang="0">
                  <a:pos x="292" y="241"/>
                </a:cxn>
                <a:cxn ang="0">
                  <a:pos x="283" y="241"/>
                </a:cxn>
                <a:cxn ang="0">
                  <a:pos x="190" y="296"/>
                </a:cxn>
              </a:cxnLst>
              <a:rect l="0" t="0" r="r" b="b"/>
              <a:pathLst>
                <a:path w="292" h="317">
                  <a:moveTo>
                    <a:pt x="190" y="296"/>
                  </a:moveTo>
                  <a:cubicBezTo>
                    <a:pt x="114" y="296"/>
                    <a:pt x="72" y="224"/>
                    <a:pt x="72" y="156"/>
                  </a:cubicBezTo>
                  <a:cubicBezTo>
                    <a:pt x="72" y="80"/>
                    <a:pt x="110" y="21"/>
                    <a:pt x="173" y="21"/>
                  </a:cubicBezTo>
                  <a:cubicBezTo>
                    <a:pt x="224" y="21"/>
                    <a:pt x="258" y="51"/>
                    <a:pt x="266" y="101"/>
                  </a:cubicBezTo>
                  <a:lnTo>
                    <a:pt x="283" y="101"/>
                  </a:lnTo>
                  <a:lnTo>
                    <a:pt x="283" y="17"/>
                  </a:lnTo>
                  <a:lnTo>
                    <a:pt x="262" y="17"/>
                  </a:lnTo>
                  <a:cubicBezTo>
                    <a:pt x="233" y="8"/>
                    <a:pt x="199" y="0"/>
                    <a:pt x="165" y="0"/>
                  </a:cubicBezTo>
                  <a:cubicBezTo>
                    <a:pt x="76" y="0"/>
                    <a:pt x="0" y="47"/>
                    <a:pt x="0" y="152"/>
                  </a:cubicBezTo>
                  <a:cubicBezTo>
                    <a:pt x="0" y="254"/>
                    <a:pt x="68" y="317"/>
                    <a:pt x="165" y="317"/>
                  </a:cubicBezTo>
                  <a:cubicBezTo>
                    <a:pt x="237" y="317"/>
                    <a:pt x="262" y="300"/>
                    <a:pt x="292" y="287"/>
                  </a:cubicBezTo>
                  <a:lnTo>
                    <a:pt x="292" y="241"/>
                  </a:lnTo>
                  <a:lnTo>
                    <a:pt x="283" y="241"/>
                  </a:lnTo>
                  <a:cubicBezTo>
                    <a:pt x="271" y="279"/>
                    <a:pt x="228" y="296"/>
                    <a:pt x="190" y="296"/>
                  </a:cubicBezTo>
                  <a:close/>
                </a:path>
              </a:pathLst>
            </a:custGeom>
            <a:solidFill>
              <a:srgbClr val="2D2B8D"/>
            </a:solidFill>
            <a:ln w="9525">
              <a:noFill/>
              <a:round/>
              <a:headEnd/>
              <a:tailEnd/>
            </a:ln>
          </p:spPr>
          <p:txBody>
            <a:bodyPr vert="horz" wrap="square" lIns="91440" tIns="45720" rIns="91440" bIns="45720" numCol="1" anchor="t" anchorCtr="0" compatLnSpc="1">
              <a:prstTxWarp prst="textNoShape">
                <a:avLst/>
              </a:prstTxWarp>
            </a:bodyPr>
            <a:lstStyle/>
            <a:p>
              <a:pPr>
                <a:buClrTx/>
                <a:buFontTx/>
                <a:buNone/>
                <a:defRPr/>
              </a:pPr>
              <a:endParaRPr lang="ru-RU" sz="1800" kern="1200" dirty="0">
                <a:solidFill>
                  <a:prstClr val="white"/>
                </a:solidFill>
                <a:latin typeface="Calibri"/>
                <a:ea typeface="+mn-ea"/>
                <a:cs typeface="+mn-cs"/>
              </a:endParaRPr>
            </a:p>
          </p:txBody>
        </p:sp>
        <p:sp>
          <p:nvSpPr>
            <p:cNvPr id="50" name="Freeform 12">
              <a:extLst>
                <a:ext uri="{FF2B5EF4-FFF2-40B4-BE49-F238E27FC236}">
                  <a16:creationId xmlns:a16="http://schemas.microsoft.com/office/drawing/2014/main" xmlns="" id="{97B13DAB-6D92-4ADF-AEAD-3ABF38B5006E}"/>
                </a:ext>
              </a:extLst>
            </p:cNvPr>
            <p:cNvSpPr>
              <a:spLocks noEditPoints="1"/>
            </p:cNvSpPr>
            <p:nvPr/>
          </p:nvSpPr>
          <p:spPr bwMode="auto">
            <a:xfrm>
              <a:off x="603595" y="425320"/>
              <a:ext cx="60593" cy="77308"/>
            </a:xfrm>
            <a:custGeom>
              <a:avLst/>
              <a:gdLst/>
              <a:ahLst/>
              <a:cxnLst>
                <a:cxn ang="0">
                  <a:pos x="174" y="148"/>
                </a:cxn>
                <a:cxn ang="0">
                  <a:pos x="174" y="144"/>
                </a:cxn>
                <a:cxn ang="0">
                  <a:pos x="241" y="72"/>
                </a:cxn>
                <a:cxn ang="0">
                  <a:pos x="140" y="0"/>
                </a:cxn>
                <a:cxn ang="0">
                  <a:pos x="0" y="0"/>
                </a:cxn>
                <a:cxn ang="0">
                  <a:pos x="0" y="17"/>
                </a:cxn>
                <a:cxn ang="0">
                  <a:pos x="38" y="26"/>
                </a:cxn>
                <a:cxn ang="0">
                  <a:pos x="38" y="283"/>
                </a:cxn>
                <a:cxn ang="0">
                  <a:pos x="0" y="292"/>
                </a:cxn>
                <a:cxn ang="0">
                  <a:pos x="0" y="309"/>
                </a:cxn>
                <a:cxn ang="0">
                  <a:pos x="140" y="309"/>
                </a:cxn>
                <a:cxn ang="0">
                  <a:pos x="148" y="309"/>
                </a:cxn>
                <a:cxn ang="0">
                  <a:pos x="254" y="228"/>
                </a:cxn>
                <a:cxn ang="0">
                  <a:pos x="174" y="148"/>
                </a:cxn>
                <a:cxn ang="0">
                  <a:pos x="102" y="21"/>
                </a:cxn>
                <a:cxn ang="0">
                  <a:pos x="102" y="21"/>
                </a:cxn>
                <a:cxn ang="0">
                  <a:pos x="140" y="26"/>
                </a:cxn>
                <a:cxn ang="0">
                  <a:pos x="174" y="81"/>
                </a:cxn>
                <a:cxn ang="0">
                  <a:pos x="140" y="136"/>
                </a:cxn>
                <a:cxn ang="0">
                  <a:pos x="127" y="140"/>
                </a:cxn>
                <a:cxn ang="0">
                  <a:pos x="102" y="140"/>
                </a:cxn>
                <a:cxn ang="0">
                  <a:pos x="102" y="21"/>
                </a:cxn>
                <a:cxn ang="0">
                  <a:pos x="140" y="288"/>
                </a:cxn>
                <a:cxn ang="0">
                  <a:pos x="140" y="288"/>
                </a:cxn>
                <a:cxn ang="0">
                  <a:pos x="102" y="271"/>
                </a:cxn>
                <a:cxn ang="0">
                  <a:pos x="102" y="157"/>
                </a:cxn>
                <a:cxn ang="0">
                  <a:pos x="127" y="157"/>
                </a:cxn>
                <a:cxn ang="0">
                  <a:pos x="140" y="157"/>
                </a:cxn>
                <a:cxn ang="0">
                  <a:pos x="190" y="228"/>
                </a:cxn>
                <a:cxn ang="0">
                  <a:pos x="140" y="288"/>
                </a:cxn>
              </a:cxnLst>
              <a:rect l="0" t="0" r="r" b="b"/>
              <a:pathLst>
                <a:path w="254" h="309">
                  <a:moveTo>
                    <a:pt x="174" y="148"/>
                  </a:moveTo>
                  <a:lnTo>
                    <a:pt x="174" y="144"/>
                  </a:lnTo>
                  <a:cubicBezTo>
                    <a:pt x="212" y="136"/>
                    <a:pt x="241" y="110"/>
                    <a:pt x="241" y="72"/>
                  </a:cubicBezTo>
                  <a:cubicBezTo>
                    <a:pt x="241" y="21"/>
                    <a:pt x="199" y="0"/>
                    <a:pt x="140" y="0"/>
                  </a:cubicBezTo>
                  <a:lnTo>
                    <a:pt x="0" y="0"/>
                  </a:lnTo>
                  <a:lnTo>
                    <a:pt x="0" y="17"/>
                  </a:lnTo>
                  <a:lnTo>
                    <a:pt x="38" y="26"/>
                  </a:lnTo>
                  <a:lnTo>
                    <a:pt x="38" y="283"/>
                  </a:lnTo>
                  <a:lnTo>
                    <a:pt x="0" y="292"/>
                  </a:lnTo>
                  <a:lnTo>
                    <a:pt x="0" y="309"/>
                  </a:lnTo>
                  <a:lnTo>
                    <a:pt x="140" y="309"/>
                  </a:lnTo>
                  <a:lnTo>
                    <a:pt x="148" y="309"/>
                  </a:lnTo>
                  <a:cubicBezTo>
                    <a:pt x="207" y="309"/>
                    <a:pt x="254" y="279"/>
                    <a:pt x="254" y="228"/>
                  </a:cubicBezTo>
                  <a:cubicBezTo>
                    <a:pt x="254" y="174"/>
                    <a:pt x="224" y="152"/>
                    <a:pt x="174" y="148"/>
                  </a:cubicBezTo>
                  <a:close/>
                  <a:moveTo>
                    <a:pt x="102" y="21"/>
                  </a:moveTo>
                  <a:lnTo>
                    <a:pt x="102" y="21"/>
                  </a:lnTo>
                  <a:cubicBezTo>
                    <a:pt x="114" y="21"/>
                    <a:pt x="127" y="21"/>
                    <a:pt x="140" y="26"/>
                  </a:cubicBezTo>
                  <a:cubicBezTo>
                    <a:pt x="161" y="30"/>
                    <a:pt x="174" y="47"/>
                    <a:pt x="174" y="81"/>
                  </a:cubicBezTo>
                  <a:cubicBezTo>
                    <a:pt x="174" y="106"/>
                    <a:pt x="165" y="131"/>
                    <a:pt x="140" y="136"/>
                  </a:cubicBezTo>
                  <a:cubicBezTo>
                    <a:pt x="135" y="136"/>
                    <a:pt x="131" y="140"/>
                    <a:pt x="127" y="140"/>
                  </a:cubicBezTo>
                  <a:lnTo>
                    <a:pt x="102" y="140"/>
                  </a:lnTo>
                  <a:lnTo>
                    <a:pt x="102" y="21"/>
                  </a:lnTo>
                  <a:close/>
                  <a:moveTo>
                    <a:pt x="140" y="288"/>
                  </a:moveTo>
                  <a:lnTo>
                    <a:pt x="140" y="288"/>
                  </a:lnTo>
                  <a:cubicBezTo>
                    <a:pt x="123" y="288"/>
                    <a:pt x="110" y="279"/>
                    <a:pt x="102" y="271"/>
                  </a:cubicBezTo>
                  <a:lnTo>
                    <a:pt x="102" y="157"/>
                  </a:lnTo>
                  <a:lnTo>
                    <a:pt x="127" y="157"/>
                  </a:lnTo>
                  <a:lnTo>
                    <a:pt x="140" y="157"/>
                  </a:lnTo>
                  <a:cubicBezTo>
                    <a:pt x="174" y="165"/>
                    <a:pt x="190" y="190"/>
                    <a:pt x="190" y="228"/>
                  </a:cubicBezTo>
                  <a:cubicBezTo>
                    <a:pt x="190" y="262"/>
                    <a:pt x="174" y="288"/>
                    <a:pt x="140" y="288"/>
                  </a:cubicBezTo>
                  <a:close/>
                </a:path>
              </a:pathLst>
            </a:custGeom>
            <a:solidFill>
              <a:srgbClr val="2D2B8D"/>
            </a:solidFill>
            <a:ln w="9525">
              <a:noFill/>
              <a:round/>
              <a:headEnd/>
              <a:tailEnd/>
            </a:ln>
          </p:spPr>
          <p:txBody>
            <a:bodyPr vert="horz" wrap="square" lIns="91440" tIns="45720" rIns="91440" bIns="45720" numCol="1" anchor="t" anchorCtr="0" compatLnSpc="1">
              <a:prstTxWarp prst="textNoShape">
                <a:avLst/>
              </a:prstTxWarp>
            </a:bodyPr>
            <a:lstStyle/>
            <a:p>
              <a:pPr>
                <a:buClrTx/>
                <a:buFontTx/>
                <a:buNone/>
                <a:defRPr/>
              </a:pPr>
              <a:endParaRPr lang="ru-RU" sz="1800" kern="1200" dirty="0">
                <a:solidFill>
                  <a:prstClr val="white"/>
                </a:solidFill>
                <a:latin typeface="Calibri"/>
                <a:ea typeface="+mn-ea"/>
                <a:cs typeface="+mn-cs"/>
              </a:endParaRPr>
            </a:p>
          </p:txBody>
        </p:sp>
        <p:sp>
          <p:nvSpPr>
            <p:cNvPr id="51" name="Freeform 13">
              <a:extLst>
                <a:ext uri="{FF2B5EF4-FFF2-40B4-BE49-F238E27FC236}">
                  <a16:creationId xmlns:a16="http://schemas.microsoft.com/office/drawing/2014/main" xmlns="" id="{997E18B7-E2E3-4FFE-A91F-0CD5422C7CE3}"/>
                </a:ext>
              </a:extLst>
            </p:cNvPr>
            <p:cNvSpPr>
              <a:spLocks/>
            </p:cNvSpPr>
            <p:nvPr/>
          </p:nvSpPr>
          <p:spPr bwMode="auto">
            <a:xfrm>
              <a:off x="681947" y="425320"/>
              <a:ext cx="56414" cy="77308"/>
            </a:xfrm>
            <a:custGeom>
              <a:avLst/>
              <a:gdLst/>
              <a:ahLst/>
              <a:cxnLst>
                <a:cxn ang="0">
                  <a:pos x="199" y="279"/>
                </a:cxn>
                <a:cxn ang="0">
                  <a:pos x="101" y="279"/>
                </a:cxn>
                <a:cxn ang="0">
                  <a:pos x="101" y="157"/>
                </a:cxn>
                <a:cxn ang="0">
                  <a:pos x="156" y="157"/>
                </a:cxn>
                <a:cxn ang="0">
                  <a:pos x="169" y="199"/>
                </a:cxn>
                <a:cxn ang="0">
                  <a:pos x="186" y="199"/>
                </a:cxn>
                <a:cxn ang="0">
                  <a:pos x="182" y="144"/>
                </a:cxn>
                <a:cxn ang="0">
                  <a:pos x="186" y="93"/>
                </a:cxn>
                <a:cxn ang="0">
                  <a:pos x="169" y="93"/>
                </a:cxn>
                <a:cxn ang="0">
                  <a:pos x="156" y="136"/>
                </a:cxn>
                <a:cxn ang="0">
                  <a:pos x="101" y="136"/>
                </a:cxn>
                <a:cxn ang="0">
                  <a:pos x="101" y="30"/>
                </a:cxn>
                <a:cxn ang="0">
                  <a:pos x="194" y="30"/>
                </a:cxn>
                <a:cxn ang="0">
                  <a:pos x="207" y="81"/>
                </a:cxn>
                <a:cxn ang="0">
                  <a:pos x="224" y="81"/>
                </a:cxn>
                <a:cxn ang="0">
                  <a:pos x="220" y="0"/>
                </a:cxn>
                <a:cxn ang="0">
                  <a:pos x="203" y="0"/>
                </a:cxn>
                <a:cxn ang="0">
                  <a:pos x="0" y="0"/>
                </a:cxn>
                <a:cxn ang="0">
                  <a:pos x="0" y="17"/>
                </a:cxn>
                <a:cxn ang="0">
                  <a:pos x="38" y="26"/>
                </a:cxn>
                <a:cxn ang="0">
                  <a:pos x="38" y="283"/>
                </a:cxn>
                <a:cxn ang="0">
                  <a:pos x="0" y="292"/>
                </a:cxn>
                <a:cxn ang="0">
                  <a:pos x="0" y="309"/>
                </a:cxn>
                <a:cxn ang="0">
                  <a:pos x="224" y="309"/>
                </a:cxn>
                <a:cxn ang="0">
                  <a:pos x="237" y="220"/>
                </a:cxn>
                <a:cxn ang="0">
                  <a:pos x="220" y="220"/>
                </a:cxn>
                <a:cxn ang="0">
                  <a:pos x="199" y="279"/>
                </a:cxn>
              </a:cxnLst>
              <a:rect l="0" t="0" r="r" b="b"/>
              <a:pathLst>
                <a:path w="237" h="309">
                  <a:moveTo>
                    <a:pt x="199" y="279"/>
                  </a:moveTo>
                  <a:lnTo>
                    <a:pt x="101" y="279"/>
                  </a:lnTo>
                  <a:lnTo>
                    <a:pt x="101" y="157"/>
                  </a:lnTo>
                  <a:lnTo>
                    <a:pt x="156" y="157"/>
                  </a:lnTo>
                  <a:lnTo>
                    <a:pt x="169" y="199"/>
                  </a:lnTo>
                  <a:lnTo>
                    <a:pt x="186" y="199"/>
                  </a:lnTo>
                  <a:cubicBezTo>
                    <a:pt x="182" y="182"/>
                    <a:pt x="182" y="165"/>
                    <a:pt x="182" y="144"/>
                  </a:cubicBezTo>
                  <a:cubicBezTo>
                    <a:pt x="182" y="127"/>
                    <a:pt x="182" y="110"/>
                    <a:pt x="186" y="93"/>
                  </a:cubicBezTo>
                  <a:lnTo>
                    <a:pt x="169" y="93"/>
                  </a:lnTo>
                  <a:lnTo>
                    <a:pt x="156" y="136"/>
                  </a:lnTo>
                  <a:lnTo>
                    <a:pt x="101" y="136"/>
                  </a:lnTo>
                  <a:lnTo>
                    <a:pt x="101" y="30"/>
                  </a:lnTo>
                  <a:lnTo>
                    <a:pt x="194" y="30"/>
                  </a:lnTo>
                  <a:lnTo>
                    <a:pt x="207" y="81"/>
                  </a:lnTo>
                  <a:lnTo>
                    <a:pt x="224" y="81"/>
                  </a:lnTo>
                  <a:lnTo>
                    <a:pt x="220" y="0"/>
                  </a:lnTo>
                  <a:lnTo>
                    <a:pt x="203" y="0"/>
                  </a:lnTo>
                  <a:lnTo>
                    <a:pt x="0" y="0"/>
                  </a:lnTo>
                  <a:lnTo>
                    <a:pt x="0" y="17"/>
                  </a:lnTo>
                  <a:lnTo>
                    <a:pt x="38" y="26"/>
                  </a:lnTo>
                  <a:lnTo>
                    <a:pt x="38" y="283"/>
                  </a:lnTo>
                  <a:lnTo>
                    <a:pt x="0" y="292"/>
                  </a:lnTo>
                  <a:lnTo>
                    <a:pt x="0" y="309"/>
                  </a:lnTo>
                  <a:lnTo>
                    <a:pt x="224" y="309"/>
                  </a:lnTo>
                  <a:lnTo>
                    <a:pt x="237" y="220"/>
                  </a:lnTo>
                  <a:lnTo>
                    <a:pt x="220" y="220"/>
                  </a:lnTo>
                  <a:lnTo>
                    <a:pt x="199" y="279"/>
                  </a:lnTo>
                  <a:close/>
                </a:path>
              </a:pathLst>
            </a:custGeom>
            <a:solidFill>
              <a:srgbClr val="2D2B8D"/>
            </a:solidFill>
            <a:ln w="9525">
              <a:noFill/>
              <a:round/>
              <a:headEnd/>
              <a:tailEnd/>
            </a:ln>
          </p:spPr>
          <p:txBody>
            <a:bodyPr vert="horz" wrap="square" lIns="91440" tIns="45720" rIns="91440" bIns="45720" numCol="1" anchor="t" anchorCtr="0" compatLnSpc="1">
              <a:prstTxWarp prst="textNoShape">
                <a:avLst/>
              </a:prstTxWarp>
            </a:bodyPr>
            <a:lstStyle/>
            <a:p>
              <a:pPr>
                <a:buClrTx/>
                <a:buFontTx/>
                <a:buNone/>
                <a:defRPr/>
              </a:pPr>
              <a:endParaRPr lang="ru-RU" sz="1800" kern="1200" dirty="0">
                <a:solidFill>
                  <a:prstClr val="white"/>
                </a:solidFill>
                <a:latin typeface="Calibri"/>
                <a:ea typeface="+mn-ea"/>
                <a:cs typeface="+mn-cs"/>
              </a:endParaRPr>
            </a:p>
          </p:txBody>
        </p:sp>
        <p:sp>
          <p:nvSpPr>
            <p:cNvPr id="52" name="Freeform 14">
              <a:extLst>
                <a:ext uri="{FF2B5EF4-FFF2-40B4-BE49-F238E27FC236}">
                  <a16:creationId xmlns:a16="http://schemas.microsoft.com/office/drawing/2014/main" xmlns="" id="{1900BEDA-4FCF-4C01-9C4F-53AF1517729E}"/>
                </a:ext>
              </a:extLst>
            </p:cNvPr>
            <p:cNvSpPr>
              <a:spLocks/>
            </p:cNvSpPr>
            <p:nvPr/>
          </p:nvSpPr>
          <p:spPr bwMode="auto">
            <a:xfrm>
              <a:off x="754031" y="425320"/>
              <a:ext cx="119096" cy="99247"/>
            </a:xfrm>
            <a:custGeom>
              <a:avLst/>
              <a:gdLst/>
              <a:ahLst/>
              <a:cxnLst>
                <a:cxn ang="0">
                  <a:pos x="444" y="26"/>
                </a:cxn>
                <a:cxn ang="0">
                  <a:pos x="490" y="17"/>
                </a:cxn>
                <a:cxn ang="0">
                  <a:pos x="490" y="0"/>
                </a:cxn>
                <a:cxn ang="0">
                  <a:pos x="338" y="0"/>
                </a:cxn>
                <a:cxn ang="0">
                  <a:pos x="338" y="17"/>
                </a:cxn>
                <a:cxn ang="0">
                  <a:pos x="380" y="26"/>
                </a:cxn>
                <a:cxn ang="0">
                  <a:pos x="380" y="283"/>
                </a:cxn>
                <a:cxn ang="0">
                  <a:pos x="275" y="283"/>
                </a:cxn>
                <a:cxn ang="0">
                  <a:pos x="275" y="26"/>
                </a:cxn>
                <a:cxn ang="0">
                  <a:pos x="317" y="17"/>
                </a:cxn>
                <a:cxn ang="0">
                  <a:pos x="317" y="0"/>
                </a:cxn>
                <a:cxn ang="0">
                  <a:pos x="169" y="0"/>
                </a:cxn>
                <a:cxn ang="0">
                  <a:pos x="169" y="17"/>
                </a:cxn>
                <a:cxn ang="0">
                  <a:pos x="211" y="26"/>
                </a:cxn>
                <a:cxn ang="0">
                  <a:pos x="211" y="283"/>
                </a:cxn>
                <a:cxn ang="0">
                  <a:pos x="106" y="283"/>
                </a:cxn>
                <a:cxn ang="0">
                  <a:pos x="106" y="26"/>
                </a:cxn>
                <a:cxn ang="0">
                  <a:pos x="148" y="17"/>
                </a:cxn>
                <a:cxn ang="0">
                  <a:pos x="148" y="0"/>
                </a:cxn>
                <a:cxn ang="0">
                  <a:pos x="0" y="0"/>
                </a:cxn>
                <a:cxn ang="0">
                  <a:pos x="0" y="17"/>
                </a:cxn>
                <a:cxn ang="0">
                  <a:pos x="42" y="26"/>
                </a:cxn>
                <a:cxn ang="0">
                  <a:pos x="42" y="283"/>
                </a:cxn>
                <a:cxn ang="0">
                  <a:pos x="0" y="292"/>
                </a:cxn>
                <a:cxn ang="0">
                  <a:pos x="0" y="309"/>
                </a:cxn>
                <a:cxn ang="0">
                  <a:pos x="457" y="309"/>
                </a:cxn>
                <a:cxn ang="0">
                  <a:pos x="457" y="398"/>
                </a:cxn>
                <a:cxn ang="0">
                  <a:pos x="474" y="398"/>
                </a:cxn>
                <a:cxn ang="0">
                  <a:pos x="495" y="283"/>
                </a:cxn>
                <a:cxn ang="0">
                  <a:pos x="444" y="283"/>
                </a:cxn>
                <a:cxn ang="0">
                  <a:pos x="444" y="26"/>
                </a:cxn>
              </a:cxnLst>
              <a:rect l="0" t="0" r="r" b="b"/>
              <a:pathLst>
                <a:path w="495" h="398">
                  <a:moveTo>
                    <a:pt x="444" y="26"/>
                  </a:moveTo>
                  <a:lnTo>
                    <a:pt x="490" y="17"/>
                  </a:lnTo>
                  <a:lnTo>
                    <a:pt x="490" y="0"/>
                  </a:lnTo>
                  <a:lnTo>
                    <a:pt x="338" y="0"/>
                  </a:lnTo>
                  <a:lnTo>
                    <a:pt x="338" y="17"/>
                  </a:lnTo>
                  <a:lnTo>
                    <a:pt x="380" y="26"/>
                  </a:lnTo>
                  <a:lnTo>
                    <a:pt x="380" y="283"/>
                  </a:lnTo>
                  <a:lnTo>
                    <a:pt x="275" y="283"/>
                  </a:lnTo>
                  <a:lnTo>
                    <a:pt x="275" y="26"/>
                  </a:lnTo>
                  <a:lnTo>
                    <a:pt x="317" y="17"/>
                  </a:lnTo>
                  <a:lnTo>
                    <a:pt x="317" y="0"/>
                  </a:lnTo>
                  <a:lnTo>
                    <a:pt x="169" y="0"/>
                  </a:lnTo>
                  <a:lnTo>
                    <a:pt x="169" y="17"/>
                  </a:lnTo>
                  <a:lnTo>
                    <a:pt x="211" y="26"/>
                  </a:lnTo>
                  <a:lnTo>
                    <a:pt x="211" y="283"/>
                  </a:lnTo>
                  <a:lnTo>
                    <a:pt x="106" y="283"/>
                  </a:lnTo>
                  <a:lnTo>
                    <a:pt x="106" y="26"/>
                  </a:lnTo>
                  <a:lnTo>
                    <a:pt x="148" y="17"/>
                  </a:lnTo>
                  <a:lnTo>
                    <a:pt x="148" y="0"/>
                  </a:lnTo>
                  <a:lnTo>
                    <a:pt x="0" y="0"/>
                  </a:lnTo>
                  <a:lnTo>
                    <a:pt x="0" y="17"/>
                  </a:lnTo>
                  <a:lnTo>
                    <a:pt x="42" y="26"/>
                  </a:lnTo>
                  <a:lnTo>
                    <a:pt x="42" y="283"/>
                  </a:lnTo>
                  <a:lnTo>
                    <a:pt x="0" y="292"/>
                  </a:lnTo>
                  <a:lnTo>
                    <a:pt x="0" y="309"/>
                  </a:lnTo>
                  <a:lnTo>
                    <a:pt x="457" y="309"/>
                  </a:lnTo>
                  <a:lnTo>
                    <a:pt x="457" y="398"/>
                  </a:lnTo>
                  <a:lnTo>
                    <a:pt x="474" y="398"/>
                  </a:lnTo>
                  <a:lnTo>
                    <a:pt x="495" y="283"/>
                  </a:lnTo>
                  <a:lnTo>
                    <a:pt x="444" y="283"/>
                  </a:lnTo>
                  <a:lnTo>
                    <a:pt x="444" y="26"/>
                  </a:lnTo>
                  <a:close/>
                </a:path>
              </a:pathLst>
            </a:custGeom>
            <a:solidFill>
              <a:srgbClr val="2D2B8D"/>
            </a:solidFill>
            <a:ln w="9525">
              <a:noFill/>
              <a:round/>
              <a:headEnd/>
              <a:tailEnd/>
            </a:ln>
          </p:spPr>
          <p:txBody>
            <a:bodyPr vert="horz" wrap="square" lIns="91440" tIns="45720" rIns="91440" bIns="45720" numCol="1" anchor="t" anchorCtr="0" compatLnSpc="1">
              <a:prstTxWarp prst="textNoShape">
                <a:avLst/>
              </a:prstTxWarp>
            </a:bodyPr>
            <a:lstStyle/>
            <a:p>
              <a:pPr>
                <a:buClrTx/>
                <a:buFontTx/>
                <a:buNone/>
                <a:defRPr/>
              </a:pPr>
              <a:endParaRPr lang="ru-RU" sz="1800" kern="1200" dirty="0">
                <a:solidFill>
                  <a:prstClr val="white"/>
                </a:solidFill>
                <a:latin typeface="Calibri"/>
                <a:ea typeface="+mn-ea"/>
                <a:cs typeface="+mn-cs"/>
              </a:endParaRPr>
            </a:p>
          </p:txBody>
        </p:sp>
        <p:sp>
          <p:nvSpPr>
            <p:cNvPr id="53" name="Freeform 15">
              <a:extLst>
                <a:ext uri="{FF2B5EF4-FFF2-40B4-BE49-F238E27FC236}">
                  <a16:creationId xmlns:a16="http://schemas.microsoft.com/office/drawing/2014/main" xmlns="" id="{B68FD14B-335C-4043-B8A7-A776E214B446}"/>
                </a:ext>
              </a:extLst>
            </p:cNvPr>
            <p:cNvSpPr>
              <a:spLocks/>
            </p:cNvSpPr>
            <p:nvPr/>
          </p:nvSpPr>
          <p:spPr bwMode="auto">
            <a:xfrm>
              <a:off x="884618" y="425320"/>
              <a:ext cx="57458" cy="77308"/>
            </a:xfrm>
            <a:custGeom>
              <a:avLst/>
              <a:gdLst/>
              <a:ahLst/>
              <a:cxnLst>
                <a:cxn ang="0">
                  <a:pos x="237" y="220"/>
                </a:cxn>
                <a:cxn ang="0">
                  <a:pos x="224" y="220"/>
                </a:cxn>
                <a:cxn ang="0">
                  <a:pos x="199" y="279"/>
                </a:cxn>
                <a:cxn ang="0">
                  <a:pos x="102" y="279"/>
                </a:cxn>
                <a:cxn ang="0">
                  <a:pos x="102" y="157"/>
                </a:cxn>
                <a:cxn ang="0">
                  <a:pos x="157" y="157"/>
                </a:cxn>
                <a:cxn ang="0">
                  <a:pos x="170" y="199"/>
                </a:cxn>
                <a:cxn ang="0">
                  <a:pos x="186" y="199"/>
                </a:cxn>
                <a:cxn ang="0">
                  <a:pos x="182" y="144"/>
                </a:cxn>
                <a:cxn ang="0">
                  <a:pos x="186" y="93"/>
                </a:cxn>
                <a:cxn ang="0">
                  <a:pos x="174" y="93"/>
                </a:cxn>
                <a:cxn ang="0">
                  <a:pos x="157" y="136"/>
                </a:cxn>
                <a:cxn ang="0">
                  <a:pos x="102" y="136"/>
                </a:cxn>
                <a:cxn ang="0">
                  <a:pos x="102" y="30"/>
                </a:cxn>
                <a:cxn ang="0">
                  <a:pos x="195" y="30"/>
                </a:cxn>
                <a:cxn ang="0">
                  <a:pos x="208" y="81"/>
                </a:cxn>
                <a:cxn ang="0">
                  <a:pos x="224" y="81"/>
                </a:cxn>
                <a:cxn ang="0">
                  <a:pos x="220" y="0"/>
                </a:cxn>
                <a:cxn ang="0">
                  <a:pos x="0" y="0"/>
                </a:cxn>
                <a:cxn ang="0">
                  <a:pos x="0" y="17"/>
                </a:cxn>
                <a:cxn ang="0">
                  <a:pos x="38" y="26"/>
                </a:cxn>
                <a:cxn ang="0">
                  <a:pos x="38" y="283"/>
                </a:cxn>
                <a:cxn ang="0">
                  <a:pos x="0" y="292"/>
                </a:cxn>
                <a:cxn ang="0">
                  <a:pos x="0" y="309"/>
                </a:cxn>
                <a:cxn ang="0">
                  <a:pos x="229" y="309"/>
                </a:cxn>
                <a:cxn ang="0">
                  <a:pos x="237" y="220"/>
                </a:cxn>
              </a:cxnLst>
              <a:rect l="0" t="0" r="r" b="b"/>
              <a:pathLst>
                <a:path w="237" h="309">
                  <a:moveTo>
                    <a:pt x="237" y="220"/>
                  </a:moveTo>
                  <a:lnTo>
                    <a:pt x="224" y="220"/>
                  </a:lnTo>
                  <a:lnTo>
                    <a:pt x="199" y="279"/>
                  </a:lnTo>
                  <a:lnTo>
                    <a:pt x="102" y="279"/>
                  </a:lnTo>
                  <a:lnTo>
                    <a:pt x="102" y="157"/>
                  </a:lnTo>
                  <a:lnTo>
                    <a:pt x="157" y="157"/>
                  </a:lnTo>
                  <a:lnTo>
                    <a:pt x="170" y="199"/>
                  </a:lnTo>
                  <a:lnTo>
                    <a:pt x="186" y="199"/>
                  </a:lnTo>
                  <a:cubicBezTo>
                    <a:pt x="186" y="182"/>
                    <a:pt x="182" y="165"/>
                    <a:pt x="182" y="144"/>
                  </a:cubicBezTo>
                  <a:cubicBezTo>
                    <a:pt x="182" y="127"/>
                    <a:pt x="186" y="110"/>
                    <a:pt x="186" y="93"/>
                  </a:cubicBezTo>
                  <a:lnTo>
                    <a:pt x="174" y="93"/>
                  </a:lnTo>
                  <a:lnTo>
                    <a:pt x="157" y="136"/>
                  </a:lnTo>
                  <a:lnTo>
                    <a:pt x="102" y="136"/>
                  </a:lnTo>
                  <a:lnTo>
                    <a:pt x="102" y="30"/>
                  </a:lnTo>
                  <a:lnTo>
                    <a:pt x="195" y="30"/>
                  </a:lnTo>
                  <a:lnTo>
                    <a:pt x="208" y="81"/>
                  </a:lnTo>
                  <a:lnTo>
                    <a:pt x="224" y="81"/>
                  </a:lnTo>
                  <a:lnTo>
                    <a:pt x="220" y="0"/>
                  </a:lnTo>
                  <a:lnTo>
                    <a:pt x="0" y="0"/>
                  </a:lnTo>
                  <a:lnTo>
                    <a:pt x="0" y="17"/>
                  </a:lnTo>
                  <a:lnTo>
                    <a:pt x="38" y="26"/>
                  </a:lnTo>
                  <a:lnTo>
                    <a:pt x="38" y="283"/>
                  </a:lnTo>
                  <a:lnTo>
                    <a:pt x="0" y="292"/>
                  </a:lnTo>
                  <a:lnTo>
                    <a:pt x="0" y="309"/>
                  </a:lnTo>
                  <a:lnTo>
                    <a:pt x="229" y="309"/>
                  </a:lnTo>
                  <a:lnTo>
                    <a:pt x="237" y="220"/>
                  </a:lnTo>
                  <a:close/>
                </a:path>
              </a:pathLst>
            </a:custGeom>
            <a:solidFill>
              <a:srgbClr val="2D2B8D"/>
            </a:solidFill>
            <a:ln w="9525">
              <a:noFill/>
              <a:round/>
              <a:headEnd/>
              <a:tailEnd/>
            </a:ln>
          </p:spPr>
          <p:txBody>
            <a:bodyPr vert="horz" wrap="square" lIns="91440" tIns="45720" rIns="91440" bIns="45720" numCol="1" anchor="t" anchorCtr="0" compatLnSpc="1">
              <a:prstTxWarp prst="textNoShape">
                <a:avLst/>
              </a:prstTxWarp>
            </a:bodyPr>
            <a:lstStyle/>
            <a:p>
              <a:pPr>
                <a:buClrTx/>
                <a:buFontTx/>
                <a:buNone/>
                <a:defRPr/>
              </a:pPr>
              <a:endParaRPr lang="ru-RU" sz="1800" kern="1200" dirty="0">
                <a:solidFill>
                  <a:prstClr val="white"/>
                </a:solidFill>
                <a:latin typeface="Calibri"/>
                <a:ea typeface="+mn-ea"/>
                <a:cs typeface="+mn-cs"/>
              </a:endParaRPr>
            </a:p>
          </p:txBody>
        </p:sp>
        <p:sp>
          <p:nvSpPr>
            <p:cNvPr id="54" name="Freeform 16">
              <a:extLst>
                <a:ext uri="{FF2B5EF4-FFF2-40B4-BE49-F238E27FC236}">
                  <a16:creationId xmlns:a16="http://schemas.microsoft.com/office/drawing/2014/main" xmlns="" id="{A69810B2-AC0A-429F-BB37-B498DA7AF5CC}"/>
                </a:ext>
              </a:extLst>
            </p:cNvPr>
            <p:cNvSpPr>
              <a:spLocks/>
            </p:cNvSpPr>
            <p:nvPr/>
          </p:nvSpPr>
          <p:spPr bwMode="auto">
            <a:xfrm>
              <a:off x="957747" y="425320"/>
              <a:ext cx="81486" cy="77308"/>
            </a:xfrm>
            <a:custGeom>
              <a:avLst/>
              <a:gdLst/>
              <a:ahLst/>
              <a:cxnLst>
                <a:cxn ang="0">
                  <a:pos x="190" y="17"/>
                </a:cxn>
                <a:cxn ang="0">
                  <a:pos x="236" y="26"/>
                </a:cxn>
                <a:cxn ang="0">
                  <a:pos x="236" y="136"/>
                </a:cxn>
                <a:cxn ang="0">
                  <a:pos x="105" y="136"/>
                </a:cxn>
                <a:cxn ang="0">
                  <a:pos x="105" y="26"/>
                </a:cxn>
                <a:cxn ang="0">
                  <a:pos x="152" y="17"/>
                </a:cxn>
                <a:cxn ang="0">
                  <a:pos x="152" y="0"/>
                </a:cxn>
                <a:cxn ang="0">
                  <a:pos x="0" y="0"/>
                </a:cxn>
                <a:cxn ang="0">
                  <a:pos x="0" y="17"/>
                </a:cxn>
                <a:cxn ang="0">
                  <a:pos x="42" y="26"/>
                </a:cxn>
                <a:cxn ang="0">
                  <a:pos x="42" y="283"/>
                </a:cxn>
                <a:cxn ang="0">
                  <a:pos x="0" y="292"/>
                </a:cxn>
                <a:cxn ang="0">
                  <a:pos x="0" y="309"/>
                </a:cxn>
                <a:cxn ang="0">
                  <a:pos x="152" y="309"/>
                </a:cxn>
                <a:cxn ang="0">
                  <a:pos x="152" y="292"/>
                </a:cxn>
                <a:cxn ang="0">
                  <a:pos x="105" y="283"/>
                </a:cxn>
                <a:cxn ang="0">
                  <a:pos x="105" y="161"/>
                </a:cxn>
                <a:cxn ang="0">
                  <a:pos x="236" y="161"/>
                </a:cxn>
                <a:cxn ang="0">
                  <a:pos x="236" y="283"/>
                </a:cxn>
                <a:cxn ang="0">
                  <a:pos x="190" y="292"/>
                </a:cxn>
                <a:cxn ang="0">
                  <a:pos x="190" y="309"/>
                </a:cxn>
                <a:cxn ang="0">
                  <a:pos x="342" y="309"/>
                </a:cxn>
                <a:cxn ang="0">
                  <a:pos x="342" y="292"/>
                </a:cxn>
                <a:cxn ang="0">
                  <a:pos x="300" y="283"/>
                </a:cxn>
                <a:cxn ang="0">
                  <a:pos x="300" y="26"/>
                </a:cxn>
                <a:cxn ang="0">
                  <a:pos x="342" y="17"/>
                </a:cxn>
                <a:cxn ang="0">
                  <a:pos x="342" y="0"/>
                </a:cxn>
                <a:cxn ang="0">
                  <a:pos x="190" y="0"/>
                </a:cxn>
                <a:cxn ang="0">
                  <a:pos x="190" y="17"/>
                </a:cxn>
              </a:cxnLst>
              <a:rect l="0" t="0" r="r" b="b"/>
              <a:pathLst>
                <a:path w="342" h="309">
                  <a:moveTo>
                    <a:pt x="190" y="17"/>
                  </a:moveTo>
                  <a:lnTo>
                    <a:pt x="236" y="26"/>
                  </a:lnTo>
                  <a:lnTo>
                    <a:pt x="236" y="136"/>
                  </a:lnTo>
                  <a:lnTo>
                    <a:pt x="105" y="136"/>
                  </a:lnTo>
                  <a:lnTo>
                    <a:pt x="105" y="26"/>
                  </a:lnTo>
                  <a:lnTo>
                    <a:pt x="152" y="17"/>
                  </a:lnTo>
                  <a:lnTo>
                    <a:pt x="152" y="0"/>
                  </a:lnTo>
                  <a:lnTo>
                    <a:pt x="0" y="0"/>
                  </a:lnTo>
                  <a:lnTo>
                    <a:pt x="0" y="17"/>
                  </a:lnTo>
                  <a:lnTo>
                    <a:pt x="42" y="26"/>
                  </a:lnTo>
                  <a:lnTo>
                    <a:pt x="42" y="283"/>
                  </a:lnTo>
                  <a:lnTo>
                    <a:pt x="0" y="292"/>
                  </a:lnTo>
                  <a:lnTo>
                    <a:pt x="0" y="309"/>
                  </a:lnTo>
                  <a:lnTo>
                    <a:pt x="152" y="309"/>
                  </a:lnTo>
                  <a:lnTo>
                    <a:pt x="152" y="292"/>
                  </a:lnTo>
                  <a:lnTo>
                    <a:pt x="105" y="283"/>
                  </a:lnTo>
                  <a:lnTo>
                    <a:pt x="105" y="161"/>
                  </a:lnTo>
                  <a:lnTo>
                    <a:pt x="236" y="161"/>
                  </a:lnTo>
                  <a:lnTo>
                    <a:pt x="236" y="283"/>
                  </a:lnTo>
                  <a:lnTo>
                    <a:pt x="190" y="292"/>
                  </a:lnTo>
                  <a:lnTo>
                    <a:pt x="190" y="309"/>
                  </a:lnTo>
                  <a:lnTo>
                    <a:pt x="342" y="309"/>
                  </a:lnTo>
                  <a:lnTo>
                    <a:pt x="342" y="292"/>
                  </a:lnTo>
                  <a:lnTo>
                    <a:pt x="300" y="283"/>
                  </a:lnTo>
                  <a:lnTo>
                    <a:pt x="300" y="26"/>
                  </a:lnTo>
                  <a:lnTo>
                    <a:pt x="342" y="17"/>
                  </a:lnTo>
                  <a:lnTo>
                    <a:pt x="342" y="0"/>
                  </a:lnTo>
                  <a:lnTo>
                    <a:pt x="190" y="0"/>
                  </a:lnTo>
                  <a:lnTo>
                    <a:pt x="190" y="17"/>
                  </a:lnTo>
                  <a:close/>
                </a:path>
              </a:pathLst>
            </a:custGeom>
            <a:solidFill>
              <a:srgbClr val="2D2B8D"/>
            </a:solidFill>
            <a:ln w="9525">
              <a:noFill/>
              <a:round/>
              <a:headEnd/>
              <a:tailEnd/>
            </a:ln>
          </p:spPr>
          <p:txBody>
            <a:bodyPr vert="horz" wrap="square" lIns="91440" tIns="45720" rIns="91440" bIns="45720" numCol="1" anchor="t" anchorCtr="0" compatLnSpc="1">
              <a:prstTxWarp prst="textNoShape">
                <a:avLst/>
              </a:prstTxWarp>
            </a:bodyPr>
            <a:lstStyle/>
            <a:p>
              <a:pPr>
                <a:buClrTx/>
                <a:buFontTx/>
                <a:buNone/>
                <a:defRPr/>
              </a:pPr>
              <a:endParaRPr lang="ru-RU" sz="1800" kern="1200" dirty="0">
                <a:solidFill>
                  <a:prstClr val="white"/>
                </a:solidFill>
                <a:latin typeface="Calibri"/>
                <a:ea typeface="+mn-ea"/>
                <a:cs typeface="+mn-cs"/>
              </a:endParaRPr>
            </a:p>
          </p:txBody>
        </p:sp>
        <p:sp>
          <p:nvSpPr>
            <p:cNvPr id="55" name="Freeform 17">
              <a:extLst>
                <a:ext uri="{FF2B5EF4-FFF2-40B4-BE49-F238E27FC236}">
                  <a16:creationId xmlns:a16="http://schemas.microsoft.com/office/drawing/2014/main" xmlns="" id="{96FADF93-F429-4C9F-8507-C0DF6282EF2D}"/>
                </a:ext>
              </a:extLst>
            </p:cNvPr>
            <p:cNvSpPr>
              <a:spLocks/>
            </p:cNvSpPr>
            <p:nvPr/>
          </p:nvSpPr>
          <p:spPr bwMode="auto">
            <a:xfrm>
              <a:off x="1052815" y="425320"/>
              <a:ext cx="82532" cy="77308"/>
            </a:xfrm>
            <a:custGeom>
              <a:avLst/>
              <a:gdLst/>
              <a:ahLst/>
              <a:cxnLst>
                <a:cxn ang="0">
                  <a:pos x="190" y="17"/>
                </a:cxn>
                <a:cxn ang="0">
                  <a:pos x="237" y="26"/>
                </a:cxn>
                <a:cxn ang="0">
                  <a:pos x="237" y="30"/>
                </a:cxn>
                <a:cxn ang="0">
                  <a:pos x="106" y="237"/>
                </a:cxn>
                <a:cxn ang="0">
                  <a:pos x="106" y="26"/>
                </a:cxn>
                <a:cxn ang="0">
                  <a:pos x="152" y="17"/>
                </a:cxn>
                <a:cxn ang="0">
                  <a:pos x="152" y="0"/>
                </a:cxn>
                <a:cxn ang="0">
                  <a:pos x="0" y="0"/>
                </a:cxn>
                <a:cxn ang="0">
                  <a:pos x="0" y="17"/>
                </a:cxn>
                <a:cxn ang="0">
                  <a:pos x="42" y="26"/>
                </a:cxn>
                <a:cxn ang="0">
                  <a:pos x="42" y="283"/>
                </a:cxn>
                <a:cxn ang="0">
                  <a:pos x="0" y="292"/>
                </a:cxn>
                <a:cxn ang="0">
                  <a:pos x="0" y="309"/>
                </a:cxn>
                <a:cxn ang="0">
                  <a:pos x="152" y="309"/>
                </a:cxn>
                <a:cxn ang="0">
                  <a:pos x="152" y="292"/>
                </a:cxn>
                <a:cxn ang="0">
                  <a:pos x="106" y="283"/>
                </a:cxn>
                <a:cxn ang="0">
                  <a:pos x="106" y="279"/>
                </a:cxn>
                <a:cxn ang="0">
                  <a:pos x="237" y="72"/>
                </a:cxn>
                <a:cxn ang="0">
                  <a:pos x="237" y="283"/>
                </a:cxn>
                <a:cxn ang="0">
                  <a:pos x="190" y="292"/>
                </a:cxn>
                <a:cxn ang="0">
                  <a:pos x="190" y="309"/>
                </a:cxn>
                <a:cxn ang="0">
                  <a:pos x="342" y="309"/>
                </a:cxn>
                <a:cxn ang="0">
                  <a:pos x="342" y="292"/>
                </a:cxn>
                <a:cxn ang="0">
                  <a:pos x="300" y="283"/>
                </a:cxn>
                <a:cxn ang="0">
                  <a:pos x="300" y="26"/>
                </a:cxn>
                <a:cxn ang="0">
                  <a:pos x="342" y="17"/>
                </a:cxn>
                <a:cxn ang="0">
                  <a:pos x="342" y="0"/>
                </a:cxn>
                <a:cxn ang="0">
                  <a:pos x="190" y="0"/>
                </a:cxn>
                <a:cxn ang="0">
                  <a:pos x="190" y="17"/>
                </a:cxn>
              </a:cxnLst>
              <a:rect l="0" t="0" r="r" b="b"/>
              <a:pathLst>
                <a:path w="342" h="309">
                  <a:moveTo>
                    <a:pt x="190" y="17"/>
                  </a:moveTo>
                  <a:lnTo>
                    <a:pt x="237" y="26"/>
                  </a:lnTo>
                  <a:lnTo>
                    <a:pt x="237" y="30"/>
                  </a:lnTo>
                  <a:lnTo>
                    <a:pt x="106" y="237"/>
                  </a:lnTo>
                  <a:lnTo>
                    <a:pt x="106" y="26"/>
                  </a:lnTo>
                  <a:lnTo>
                    <a:pt x="152" y="17"/>
                  </a:lnTo>
                  <a:lnTo>
                    <a:pt x="152" y="0"/>
                  </a:lnTo>
                  <a:lnTo>
                    <a:pt x="0" y="0"/>
                  </a:lnTo>
                  <a:lnTo>
                    <a:pt x="0" y="17"/>
                  </a:lnTo>
                  <a:lnTo>
                    <a:pt x="42" y="26"/>
                  </a:lnTo>
                  <a:lnTo>
                    <a:pt x="42" y="283"/>
                  </a:lnTo>
                  <a:lnTo>
                    <a:pt x="0" y="292"/>
                  </a:lnTo>
                  <a:lnTo>
                    <a:pt x="0" y="309"/>
                  </a:lnTo>
                  <a:lnTo>
                    <a:pt x="152" y="309"/>
                  </a:lnTo>
                  <a:lnTo>
                    <a:pt x="152" y="292"/>
                  </a:lnTo>
                  <a:lnTo>
                    <a:pt x="106" y="283"/>
                  </a:lnTo>
                  <a:lnTo>
                    <a:pt x="106" y="279"/>
                  </a:lnTo>
                  <a:lnTo>
                    <a:pt x="237" y="72"/>
                  </a:lnTo>
                  <a:lnTo>
                    <a:pt x="237" y="283"/>
                  </a:lnTo>
                  <a:lnTo>
                    <a:pt x="190" y="292"/>
                  </a:lnTo>
                  <a:lnTo>
                    <a:pt x="190" y="309"/>
                  </a:lnTo>
                  <a:lnTo>
                    <a:pt x="342" y="309"/>
                  </a:lnTo>
                  <a:lnTo>
                    <a:pt x="342" y="292"/>
                  </a:lnTo>
                  <a:lnTo>
                    <a:pt x="300" y="283"/>
                  </a:lnTo>
                  <a:lnTo>
                    <a:pt x="300" y="26"/>
                  </a:lnTo>
                  <a:lnTo>
                    <a:pt x="342" y="17"/>
                  </a:lnTo>
                  <a:lnTo>
                    <a:pt x="342" y="0"/>
                  </a:lnTo>
                  <a:lnTo>
                    <a:pt x="190" y="0"/>
                  </a:lnTo>
                  <a:lnTo>
                    <a:pt x="190" y="17"/>
                  </a:lnTo>
                  <a:close/>
                </a:path>
              </a:pathLst>
            </a:custGeom>
            <a:solidFill>
              <a:srgbClr val="2D2B8D"/>
            </a:solidFill>
            <a:ln w="9525">
              <a:noFill/>
              <a:round/>
              <a:headEnd/>
              <a:tailEnd/>
            </a:ln>
          </p:spPr>
          <p:txBody>
            <a:bodyPr vert="horz" wrap="square" lIns="91440" tIns="45720" rIns="91440" bIns="45720" numCol="1" anchor="t" anchorCtr="0" compatLnSpc="1">
              <a:prstTxWarp prst="textNoShape">
                <a:avLst/>
              </a:prstTxWarp>
            </a:bodyPr>
            <a:lstStyle/>
            <a:p>
              <a:pPr>
                <a:buClrTx/>
                <a:buFontTx/>
                <a:buNone/>
                <a:defRPr/>
              </a:pPr>
              <a:endParaRPr lang="ru-RU" sz="1800" kern="1200" dirty="0">
                <a:solidFill>
                  <a:prstClr val="white"/>
                </a:solidFill>
                <a:latin typeface="Calibri"/>
                <a:ea typeface="+mn-ea"/>
                <a:cs typeface="+mn-cs"/>
              </a:endParaRPr>
            </a:p>
          </p:txBody>
        </p:sp>
        <p:sp>
          <p:nvSpPr>
            <p:cNvPr id="56" name="Freeform 18">
              <a:extLst>
                <a:ext uri="{FF2B5EF4-FFF2-40B4-BE49-F238E27FC236}">
                  <a16:creationId xmlns:a16="http://schemas.microsoft.com/office/drawing/2014/main" xmlns="" id="{AF2E495F-4311-4EA5-A84C-17AC6D96A40B}"/>
                </a:ext>
              </a:extLst>
            </p:cNvPr>
            <p:cNvSpPr>
              <a:spLocks/>
            </p:cNvSpPr>
            <p:nvPr/>
          </p:nvSpPr>
          <p:spPr bwMode="auto">
            <a:xfrm>
              <a:off x="1147882" y="425320"/>
              <a:ext cx="58503" cy="77308"/>
            </a:xfrm>
            <a:custGeom>
              <a:avLst/>
              <a:gdLst/>
              <a:ahLst/>
              <a:cxnLst>
                <a:cxn ang="0">
                  <a:pos x="225" y="220"/>
                </a:cxn>
                <a:cxn ang="0">
                  <a:pos x="199" y="279"/>
                </a:cxn>
                <a:cxn ang="0">
                  <a:pos x="106" y="279"/>
                </a:cxn>
                <a:cxn ang="0">
                  <a:pos x="106" y="157"/>
                </a:cxn>
                <a:cxn ang="0">
                  <a:pos x="161" y="157"/>
                </a:cxn>
                <a:cxn ang="0">
                  <a:pos x="174" y="199"/>
                </a:cxn>
                <a:cxn ang="0">
                  <a:pos x="187" y="199"/>
                </a:cxn>
                <a:cxn ang="0">
                  <a:pos x="187" y="144"/>
                </a:cxn>
                <a:cxn ang="0">
                  <a:pos x="187" y="93"/>
                </a:cxn>
                <a:cxn ang="0">
                  <a:pos x="174" y="93"/>
                </a:cxn>
                <a:cxn ang="0">
                  <a:pos x="161" y="136"/>
                </a:cxn>
                <a:cxn ang="0">
                  <a:pos x="106" y="136"/>
                </a:cxn>
                <a:cxn ang="0">
                  <a:pos x="106" y="30"/>
                </a:cxn>
                <a:cxn ang="0">
                  <a:pos x="195" y="30"/>
                </a:cxn>
                <a:cxn ang="0">
                  <a:pos x="212" y="81"/>
                </a:cxn>
                <a:cxn ang="0">
                  <a:pos x="225" y="81"/>
                </a:cxn>
                <a:cxn ang="0">
                  <a:pos x="225" y="0"/>
                </a:cxn>
                <a:cxn ang="0">
                  <a:pos x="0" y="0"/>
                </a:cxn>
                <a:cxn ang="0">
                  <a:pos x="0" y="17"/>
                </a:cxn>
                <a:cxn ang="0">
                  <a:pos x="43" y="26"/>
                </a:cxn>
                <a:cxn ang="0">
                  <a:pos x="43" y="283"/>
                </a:cxn>
                <a:cxn ang="0">
                  <a:pos x="0" y="292"/>
                </a:cxn>
                <a:cxn ang="0">
                  <a:pos x="0" y="309"/>
                </a:cxn>
                <a:cxn ang="0">
                  <a:pos x="229" y="309"/>
                </a:cxn>
                <a:cxn ang="0">
                  <a:pos x="241" y="220"/>
                </a:cxn>
                <a:cxn ang="0">
                  <a:pos x="225" y="220"/>
                </a:cxn>
              </a:cxnLst>
              <a:rect l="0" t="0" r="r" b="b"/>
              <a:pathLst>
                <a:path w="241" h="309">
                  <a:moveTo>
                    <a:pt x="225" y="220"/>
                  </a:moveTo>
                  <a:lnTo>
                    <a:pt x="199" y="279"/>
                  </a:lnTo>
                  <a:lnTo>
                    <a:pt x="106" y="279"/>
                  </a:lnTo>
                  <a:lnTo>
                    <a:pt x="106" y="157"/>
                  </a:lnTo>
                  <a:lnTo>
                    <a:pt x="161" y="157"/>
                  </a:lnTo>
                  <a:lnTo>
                    <a:pt x="174" y="199"/>
                  </a:lnTo>
                  <a:lnTo>
                    <a:pt x="187" y="199"/>
                  </a:lnTo>
                  <a:lnTo>
                    <a:pt x="187" y="144"/>
                  </a:lnTo>
                  <a:lnTo>
                    <a:pt x="187" y="93"/>
                  </a:lnTo>
                  <a:lnTo>
                    <a:pt x="174" y="93"/>
                  </a:lnTo>
                  <a:lnTo>
                    <a:pt x="161" y="136"/>
                  </a:lnTo>
                  <a:lnTo>
                    <a:pt x="106" y="136"/>
                  </a:lnTo>
                  <a:lnTo>
                    <a:pt x="106" y="30"/>
                  </a:lnTo>
                  <a:lnTo>
                    <a:pt x="195" y="30"/>
                  </a:lnTo>
                  <a:lnTo>
                    <a:pt x="212" y="81"/>
                  </a:lnTo>
                  <a:lnTo>
                    <a:pt x="225" y="81"/>
                  </a:lnTo>
                  <a:lnTo>
                    <a:pt x="225" y="0"/>
                  </a:lnTo>
                  <a:lnTo>
                    <a:pt x="0" y="0"/>
                  </a:lnTo>
                  <a:lnTo>
                    <a:pt x="0" y="17"/>
                  </a:lnTo>
                  <a:lnTo>
                    <a:pt x="43" y="26"/>
                  </a:lnTo>
                  <a:lnTo>
                    <a:pt x="43" y="283"/>
                  </a:lnTo>
                  <a:lnTo>
                    <a:pt x="0" y="292"/>
                  </a:lnTo>
                  <a:lnTo>
                    <a:pt x="0" y="309"/>
                  </a:lnTo>
                  <a:lnTo>
                    <a:pt x="229" y="309"/>
                  </a:lnTo>
                  <a:lnTo>
                    <a:pt x="241" y="220"/>
                  </a:lnTo>
                  <a:lnTo>
                    <a:pt x="225" y="220"/>
                  </a:lnTo>
                  <a:close/>
                </a:path>
              </a:pathLst>
            </a:custGeom>
            <a:solidFill>
              <a:srgbClr val="2D2B8D"/>
            </a:solidFill>
            <a:ln w="9525">
              <a:noFill/>
              <a:round/>
              <a:headEnd/>
              <a:tailEnd/>
            </a:ln>
          </p:spPr>
          <p:txBody>
            <a:bodyPr vert="horz" wrap="square" lIns="91440" tIns="45720" rIns="91440" bIns="45720" numCol="1" anchor="t" anchorCtr="0" compatLnSpc="1">
              <a:prstTxWarp prst="textNoShape">
                <a:avLst/>
              </a:prstTxWarp>
            </a:bodyPr>
            <a:lstStyle/>
            <a:p>
              <a:pPr>
                <a:buClrTx/>
                <a:buFontTx/>
                <a:buNone/>
                <a:defRPr/>
              </a:pPr>
              <a:endParaRPr lang="ru-RU" sz="1800" kern="1200" dirty="0">
                <a:solidFill>
                  <a:prstClr val="white"/>
                </a:solidFill>
                <a:latin typeface="Calibri"/>
                <a:ea typeface="+mn-ea"/>
                <a:cs typeface="+mn-cs"/>
              </a:endParaRPr>
            </a:p>
          </p:txBody>
        </p:sp>
        <p:sp>
          <p:nvSpPr>
            <p:cNvPr id="57" name="Freeform 19">
              <a:extLst>
                <a:ext uri="{FF2B5EF4-FFF2-40B4-BE49-F238E27FC236}">
                  <a16:creationId xmlns:a16="http://schemas.microsoft.com/office/drawing/2014/main" xmlns="" id="{0C91DDD9-5794-4274-B686-9E10A701744E}"/>
                </a:ext>
              </a:extLst>
            </p:cNvPr>
            <p:cNvSpPr>
              <a:spLocks noEditPoints="1"/>
            </p:cNvSpPr>
            <p:nvPr/>
          </p:nvSpPr>
          <p:spPr bwMode="auto">
            <a:xfrm>
              <a:off x="654785" y="195486"/>
              <a:ext cx="151481" cy="191180"/>
            </a:xfrm>
            <a:custGeom>
              <a:avLst/>
              <a:gdLst/>
              <a:ahLst/>
              <a:cxnLst>
                <a:cxn ang="0">
                  <a:pos x="317" y="774"/>
                </a:cxn>
                <a:cxn ang="0">
                  <a:pos x="587" y="668"/>
                </a:cxn>
                <a:cxn ang="0">
                  <a:pos x="630" y="85"/>
                </a:cxn>
                <a:cxn ang="0">
                  <a:pos x="317" y="0"/>
                </a:cxn>
                <a:cxn ang="0">
                  <a:pos x="160" y="42"/>
                </a:cxn>
                <a:cxn ang="0">
                  <a:pos x="0" y="85"/>
                </a:cxn>
                <a:cxn ang="0">
                  <a:pos x="42" y="668"/>
                </a:cxn>
                <a:cxn ang="0">
                  <a:pos x="160" y="715"/>
                </a:cxn>
                <a:cxn ang="0">
                  <a:pos x="317" y="774"/>
                </a:cxn>
                <a:cxn ang="0">
                  <a:pos x="160" y="76"/>
                </a:cxn>
                <a:cxn ang="0">
                  <a:pos x="160" y="76"/>
                </a:cxn>
                <a:cxn ang="0">
                  <a:pos x="224" y="59"/>
                </a:cxn>
                <a:cxn ang="0">
                  <a:pos x="160" y="161"/>
                </a:cxn>
                <a:cxn ang="0">
                  <a:pos x="105" y="258"/>
                </a:cxn>
                <a:cxn ang="0">
                  <a:pos x="105" y="186"/>
                </a:cxn>
                <a:cxn ang="0">
                  <a:pos x="101" y="93"/>
                </a:cxn>
                <a:cxn ang="0">
                  <a:pos x="160" y="76"/>
                </a:cxn>
                <a:cxn ang="0">
                  <a:pos x="76" y="643"/>
                </a:cxn>
                <a:cxn ang="0">
                  <a:pos x="76" y="643"/>
                </a:cxn>
                <a:cxn ang="0">
                  <a:pos x="55" y="385"/>
                </a:cxn>
                <a:cxn ang="0">
                  <a:pos x="114" y="389"/>
                </a:cxn>
                <a:cxn ang="0">
                  <a:pos x="160" y="313"/>
                </a:cxn>
                <a:cxn ang="0">
                  <a:pos x="228" y="203"/>
                </a:cxn>
                <a:cxn ang="0">
                  <a:pos x="224" y="275"/>
                </a:cxn>
                <a:cxn ang="0">
                  <a:pos x="228" y="397"/>
                </a:cxn>
                <a:cxn ang="0">
                  <a:pos x="317" y="402"/>
                </a:cxn>
                <a:cxn ang="0">
                  <a:pos x="317" y="34"/>
                </a:cxn>
                <a:cxn ang="0">
                  <a:pos x="596" y="110"/>
                </a:cxn>
                <a:cxn ang="0">
                  <a:pos x="575" y="385"/>
                </a:cxn>
                <a:cxn ang="0">
                  <a:pos x="494" y="389"/>
                </a:cxn>
                <a:cxn ang="0">
                  <a:pos x="507" y="156"/>
                </a:cxn>
                <a:cxn ang="0">
                  <a:pos x="410" y="140"/>
                </a:cxn>
                <a:cxn ang="0">
                  <a:pos x="406" y="397"/>
                </a:cxn>
                <a:cxn ang="0">
                  <a:pos x="317" y="402"/>
                </a:cxn>
                <a:cxn ang="0">
                  <a:pos x="317" y="736"/>
                </a:cxn>
                <a:cxn ang="0">
                  <a:pos x="160" y="676"/>
                </a:cxn>
                <a:cxn ang="0">
                  <a:pos x="76" y="643"/>
                </a:cxn>
              </a:cxnLst>
              <a:rect l="0" t="0" r="r" b="b"/>
              <a:pathLst>
                <a:path w="630" h="774">
                  <a:moveTo>
                    <a:pt x="317" y="774"/>
                  </a:moveTo>
                  <a:lnTo>
                    <a:pt x="587" y="668"/>
                  </a:lnTo>
                  <a:lnTo>
                    <a:pt x="630" y="85"/>
                  </a:lnTo>
                  <a:lnTo>
                    <a:pt x="317" y="0"/>
                  </a:lnTo>
                  <a:lnTo>
                    <a:pt x="160" y="42"/>
                  </a:lnTo>
                  <a:lnTo>
                    <a:pt x="0" y="85"/>
                  </a:lnTo>
                  <a:lnTo>
                    <a:pt x="42" y="668"/>
                  </a:lnTo>
                  <a:lnTo>
                    <a:pt x="160" y="715"/>
                  </a:lnTo>
                  <a:lnTo>
                    <a:pt x="317" y="774"/>
                  </a:lnTo>
                  <a:close/>
                  <a:moveTo>
                    <a:pt x="160" y="76"/>
                  </a:moveTo>
                  <a:lnTo>
                    <a:pt x="160" y="76"/>
                  </a:lnTo>
                  <a:lnTo>
                    <a:pt x="224" y="59"/>
                  </a:lnTo>
                  <a:lnTo>
                    <a:pt x="160" y="161"/>
                  </a:lnTo>
                  <a:lnTo>
                    <a:pt x="105" y="258"/>
                  </a:lnTo>
                  <a:lnTo>
                    <a:pt x="105" y="186"/>
                  </a:lnTo>
                  <a:lnTo>
                    <a:pt x="101" y="93"/>
                  </a:lnTo>
                  <a:lnTo>
                    <a:pt x="160" y="76"/>
                  </a:lnTo>
                  <a:close/>
                  <a:moveTo>
                    <a:pt x="76" y="643"/>
                  </a:moveTo>
                  <a:lnTo>
                    <a:pt x="76" y="643"/>
                  </a:lnTo>
                  <a:lnTo>
                    <a:pt x="55" y="385"/>
                  </a:lnTo>
                  <a:lnTo>
                    <a:pt x="114" y="389"/>
                  </a:lnTo>
                  <a:lnTo>
                    <a:pt x="160" y="313"/>
                  </a:lnTo>
                  <a:lnTo>
                    <a:pt x="228" y="203"/>
                  </a:lnTo>
                  <a:lnTo>
                    <a:pt x="224" y="275"/>
                  </a:lnTo>
                  <a:lnTo>
                    <a:pt x="228" y="397"/>
                  </a:lnTo>
                  <a:lnTo>
                    <a:pt x="317" y="402"/>
                  </a:lnTo>
                  <a:lnTo>
                    <a:pt x="317" y="34"/>
                  </a:lnTo>
                  <a:lnTo>
                    <a:pt x="596" y="110"/>
                  </a:lnTo>
                  <a:lnTo>
                    <a:pt x="575" y="385"/>
                  </a:lnTo>
                  <a:lnTo>
                    <a:pt x="494" y="389"/>
                  </a:lnTo>
                  <a:lnTo>
                    <a:pt x="507" y="156"/>
                  </a:lnTo>
                  <a:lnTo>
                    <a:pt x="410" y="140"/>
                  </a:lnTo>
                  <a:lnTo>
                    <a:pt x="406" y="397"/>
                  </a:lnTo>
                  <a:lnTo>
                    <a:pt x="317" y="402"/>
                  </a:lnTo>
                  <a:lnTo>
                    <a:pt x="317" y="736"/>
                  </a:lnTo>
                  <a:lnTo>
                    <a:pt x="160" y="676"/>
                  </a:lnTo>
                  <a:lnTo>
                    <a:pt x="76" y="643"/>
                  </a:lnTo>
                  <a:close/>
                </a:path>
              </a:pathLst>
            </a:custGeom>
            <a:solidFill>
              <a:srgbClr val="2D2B8D"/>
            </a:solidFill>
            <a:ln w="9525">
              <a:noFill/>
              <a:round/>
              <a:headEnd/>
              <a:tailEnd/>
            </a:ln>
          </p:spPr>
          <p:txBody>
            <a:bodyPr vert="horz" wrap="square" lIns="91440" tIns="45720" rIns="91440" bIns="45720" numCol="1" anchor="t" anchorCtr="0" compatLnSpc="1">
              <a:prstTxWarp prst="textNoShape">
                <a:avLst/>
              </a:prstTxWarp>
            </a:bodyPr>
            <a:lstStyle/>
            <a:p>
              <a:pPr>
                <a:buClrTx/>
                <a:buFontTx/>
                <a:buNone/>
                <a:defRPr/>
              </a:pPr>
              <a:endParaRPr lang="ru-RU" sz="1800" kern="1200" dirty="0">
                <a:solidFill>
                  <a:prstClr val="white"/>
                </a:solidFill>
                <a:latin typeface="Calibri"/>
                <a:ea typeface="+mn-ea"/>
                <a:cs typeface="+mn-cs"/>
              </a:endParaRPr>
            </a:p>
          </p:txBody>
        </p:sp>
      </p:grpSp>
      <p:cxnSp>
        <p:nvCxnSpPr>
          <p:cNvPr id="58" name="Прямая соединительная линия 57"/>
          <p:cNvCxnSpPr/>
          <p:nvPr/>
        </p:nvCxnSpPr>
        <p:spPr>
          <a:xfrm>
            <a:off x="1315016" y="-2225"/>
            <a:ext cx="0" cy="453200"/>
          </a:xfrm>
          <a:prstGeom prst="line">
            <a:avLst/>
          </a:prstGeom>
          <a:ln w="9525">
            <a:solidFill>
              <a:srgbClr val="2D2B8D"/>
            </a:solidFill>
          </a:ln>
        </p:spPr>
        <p:style>
          <a:lnRef idx="1">
            <a:schemeClr val="accent1"/>
          </a:lnRef>
          <a:fillRef idx="0">
            <a:schemeClr val="accent1"/>
          </a:fillRef>
          <a:effectRef idx="0">
            <a:schemeClr val="accent1"/>
          </a:effectRef>
          <a:fontRef idx="minor">
            <a:schemeClr val="tx1"/>
          </a:fontRef>
        </p:style>
      </p:cxnSp>
      <p:cxnSp>
        <p:nvCxnSpPr>
          <p:cNvPr id="60" name="Прямая соединительная линия 59"/>
          <p:cNvCxnSpPr/>
          <p:nvPr/>
        </p:nvCxnSpPr>
        <p:spPr>
          <a:xfrm>
            <a:off x="8606986" y="441889"/>
            <a:ext cx="535408" cy="1"/>
          </a:xfrm>
          <a:prstGeom prst="line">
            <a:avLst/>
          </a:prstGeom>
          <a:ln w="9525">
            <a:solidFill>
              <a:srgbClr val="2D2B8D"/>
            </a:solidFill>
          </a:ln>
        </p:spPr>
        <p:style>
          <a:lnRef idx="1">
            <a:schemeClr val="accent1"/>
          </a:lnRef>
          <a:fillRef idx="0">
            <a:schemeClr val="accent1"/>
          </a:fillRef>
          <a:effectRef idx="0">
            <a:schemeClr val="accent1"/>
          </a:effectRef>
          <a:fontRef idx="minor">
            <a:schemeClr val="tx1"/>
          </a:fontRef>
        </p:style>
      </p:cxnSp>
      <p:pic>
        <p:nvPicPr>
          <p:cNvPr id="89090"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29453" y="608676"/>
            <a:ext cx="7597868" cy="387003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7" name="Прямоугольник 36">
            <a:extLst>
              <a:ext uri="{FF2B5EF4-FFF2-40B4-BE49-F238E27FC236}">
                <a16:creationId xmlns="" xmlns:a16="http://schemas.microsoft.com/office/drawing/2014/main" id="{E6838642-F192-40B3-9CE9-54140F0A90E1}"/>
              </a:ext>
            </a:extLst>
          </p:cNvPr>
          <p:cNvSpPr/>
          <p:nvPr/>
        </p:nvSpPr>
        <p:spPr>
          <a:xfrm>
            <a:off x="103491" y="4904949"/>
            <a:ext cx="2254928" cy="115416"/>
          </a:xfrm>
          <a:prstGeom prst="rect">
            <a:avLst/>
          </a:prstGeom>
        </p:spPr>
        <p:txBody>
          <a:bodyPr wrap="square" lIns="0" tIns="0" rIns="0" bIns="0">
            <a:spAutoFit/>
          </a:bodyPr>
          <a:lstStyle/>
          <a:p>
            <a:pPr defTabSz="685783">
              <a:buClrTx/>
              <a:defRPr/>
            </a:pPr>
            <a:r>
              <a:rPr lang="ru-RU" sz="750" kern="1200" dirty="0">
                <a:solidFill>
                  <a:prstClr val="white">
                    <a:lumMod val="65000"/>
                  </a:prstClr>
                </a:solidFill>
                <a:latin typeface="Calibri"/>
                <a:ea typeface="+mn-ea"/>
                <a:cs typeface="+mn-cs"/>
              </a:rPr>
              <a:t>© АО «Издательство «Просвещение», 20</a:t>
            </a:r>
            <a:r>
              <a:rPr lang="en-US" sz="750" kern="1200" dirty="0">
                <a:solidFill>
                  <a:prstClr val="white">
                    <a:lumMod val="65000"/>
                  </a:prstClr>
                </a:solidFill>
                <a:latin typeface="Calibri"/>
                <a:ea typeface="+mn-ea"/>
                <a:cs typeface="+mn-cs"/>
              </a:rPr>
              <a:t>2</a:t>
            </a:r>
            <a:r>
              <a:rPr lang="ru-RU" sz="750" kern="1200" dirty="0">
                <a:solidFill>
                  <a:prstClr val="white">
                    <a:lumMod val="65000"/>
                  </a:prstClr>
                </a:solidFill>
                <a:latin typeface="Calibri"/>
                <a:ea typeface="+mn-ea"/>
                <a:cs typeface="+mn-cs"/>
              </a:rPr>
              <a:t>2</a:t>
            </a:r>
          </a:p>
        </p:txBody>
      </p:sp>
      <p:sp>
        <p:nvSpPr>
          <p:cNvPr id="38" name="Прямоугольник 37"/>
          <p:cNvSpPr/>
          <p:nvPr/>
        </p:nvSpPr>
        <p:spPr>
          <a:xfrm>
            <a:off x="103945" y="4487557"/>
            <a:ext cx="1605119" cy="300082"/>
          </a:xfrm>
          <a:prstGeom prst="rect">
            <a:avLst/>
          </a:prstGeom>
        </p:spPr>
        <p:txBody>
          <a:bodyPr wrap="none">
            <a:spAutoFit/>
          </a:bodyPr>
          <a:lstStyle/>
          <a:p>
            <a:pPr>
              <a:buClrTx/>
              <a:buFontTx/>
              <a:buNone/>
            </a:pPr>
            <a:r>
              <a:rPr lang="en-US" sz="1350" kern="1200" dirty="0">
                <a:solidFill>
                  <a:prstClr val="black"/>
                </a:solidFill>
                <a:latin typeface="Calibri"/>
                <a:ea typeface="+mn-ea"/>
                <a:cs typeface="+mn-cs"/>
                <a:hlinkClick r:id="rId4"/>
              </a:rPr>
              <a:t>https://educont.ru/</a:t>
            </a:r>
            <a:r>
              <a:rPr lang="ru-RU" sz="1350" kern="1200" dirty="0">
                <a:solidFill>
                  <a:prstClr val="black"/>
                </a:solidFill>
                <a:latin typeface="Calibri"/>
                <a:ea typeface="+mn-ea"/>
                <a:cs typeface="+mn-cs"/>
              </a:rPr>
              <a:t> </a:t>
            </a:r>
          </a:p>
        </p:txBody>
      </p:sp>
      <p:pic>
        <p:nvPicPr>
          <p:cNvPr id="39" name="Picture 8" descr="https://www.pinclipart.com/picdir/big/288-2884575_sample-courses-clipart.png"/>
          <p:cNvPicPr>
            <a:picLocks noChangeAspect="1" noChangeArrowheads="1"/>
          </p:cNvPicPr>
          <p:nvPr/>
        </p:nvPicPr>
        <p:blipFill>
          <a:blip r:embed="rId5" cstate="print">
            <a:biLevel thresh="50000"/>
            <a:extLst>
              <a:ext uri="{28A0092B-C50C-407E-A947-70E740481C1C}">
                <a14:useLocalDpi xmlns="" xmlns:a14="http://schemas.microsoft.com/office/drawing/2010/main" val="0"/>
              </a:ext>
            </a:extLst>
          </a:blip>
          <a:srcRect/>
          <a:stretch>
            <a:fillRect/>
          </a:stretch>
        </p:blipFill>
        <p:spPr bwMode="auto">
          <a:xfrm rot="14934868" flipH="1">
            <a:off x="1607050" y="4504938"/>
            <a:ext cx="324036" cy="333057"/>
          </a:xfrm>
          <a:prstGeom prst="rect">
            <a:avLst/>
          </a:prstGeom>
          <a:noFill/>
          <a:extLst>
            <a:ext uri="{909E8E84-426E-40DD-AFC4-6F175D3DCCD1}">
              <a14:hiddenFill xmlns="" xmlns:a14="http://schemas.microsoft.com/office/drawing/2010/main">
                <a:solidFill>
                  <a:srgbClr val="FFFFFF"/>
                </a:solidFill>
              </a14:hiddenFill>
            </a:ext>
          </a:extLst>
        </p:spPr>
      </p:pic>
      <p:sp>
        <p:nvSpPr>
          <p:cNvPr id="26" name="TextBox 25"/>
          <p:cNvSpPr txBox="1"/>
          <p:nvPr/>
        </p:nvSpPr>
        <p:spPr>
          <a:xfrm>
            <a:off x="1555401" y="104466"/>
            <a:ext cx="7201809" cy="415498"/>
          </a:xfrm>
          <a:prstGeom prst="rect">
            <a:avLst/>
          </a:prstGeom>
          <a:noFill/>
        </p:spPr>
        <p:txBody>
          <a:bodyPr wrap="square" rtlCol="0">
            <a:spAutoFit/>
          </a:bodyPr>
          <a:lstStyle/>
          <a:p>
            <a:pPr>
              <a:buClrTx/>
              <a:buFontTx/>
              <a:buNone/>
            </a:pPr>
            <a:r>
              <a:rPr lang="ru-RU" sz="2100" kern="1200" dirty="0">
                <a:solidFill>
                  <a:srgbClr val="2D2B8D"/>
                </a:solidFill>
                <a:latin typeface="Calibri"/>
                <a:ea typeface="Open Sans" panose="020B0606030504020204" pitchFamily="34" charset="0"/>
                <a:cs typeface="Open Sans" panose="020B0606030504020204" pitchFamily="34" charset="0"/>
              </a:rPr>
              <a:t>Бесплатный ресурс для школы</a:t>
            </a:r>
            <a:r>
              <a:rPr lang="en-US" sz="2100" kern="1200" dirty="0">
                <a:solidFill>
                  <a:srgbClr val="2D2B8D"/>
                </a:solidFill>
                <a:latin typeface="Calibri"/>
                <a:ea typeface="Open Sans" panose="020B0606030504020204" pitchFamily="34" charset="0"/>
                <a:cs typeface="Open Sans" panose="020B0606030504020204" pitchFamily="34" charset="0"/>
              </a:rPr>
              <a:t> </a:t>
            </a:r>
            <a:r>
              <a:rPr lang="ru-RU" sz="2100" kern="1200" dirty="0">
                <a:solidFill>
                  <a:srgbClr val="2D2B8D"/>
                </a:solidFill>
                <a:latin typeface="Calibri"/>
                <a:ea typeface="Open Sans" panose="020B0606030504020204" pitchFamily="34" charset="0"/>
                <a:cs typeface="Open Sans" panose="020B0606030504020204" pitchFamily="34" charset="0"/>
              </a:rPr>
              <a:t> </a:t>
            </a:r>
            <a:endParaRPr lang="en-US" sz="2100" kern="1200" dirty="0">
              <a:solidFill>
                <a:srgbClr val="2D2B8D"/>
              </a:solidFill>
              <a:latin typeface="Calibri"/>
              <a:ea typeface="Open Sans" panose="020B0606030504020204" pitchFamily="34" charset="0"/>
              <a:cs typeface="Open Sans" panose="020B0606030504020204" pitchFamily="34" charset="0"/>
            </a:endParaRPr>
          </a:p>
        </p:txBody>
      </p:sp>
    </p:spTree>
    <p:extLst>
      <p:ext uri="{BB962C8B-B14F-4D97-AF65-F5344CB8AC3E}">
        <p14:creationId xmlns="" xmlns:p14="http://schemas.microsoft.com/office/powerpoint/2010/main" val="7156114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288" y="5093191"/>
            <a:ext cx="9144000" cy="73169"/>
          </a:xfrm>
          <a:prstGeom prst="rect">
            <a:avLst/>
          </a:prstGeom>
        </p:spPr>
      </p:pic>
      <p:sp>
        <p:nvSpPr>
          <p:cNvPr id="15" name="TextBox 14"/>
          <p:cNvSpPr txBox="1"/>
          <p:nvPr/>
        </p:nvSpPr>
        <p:spPr>
          <a:xfrm>
            <a:off x="607805" y="867253"/>
            <a:ext cx="231400" cy="300082"/>
          </a:xfrm>
          <a:prstGeom prst="rect">
            <a:avLst/>
          </a:prstGeom>
          <a:solidFill>
            <a:schemeClr val="bg1"/>
          </a:solidFill>
        </p:spPr>
        <p:txBody>
          <a:bodyPr wrap="square" rtlCol="0">
            <a:spAutoFit/>
          </a:bodyPr>
          <a:lstStyle/>
          <a:p>
            <a:pPr>
              <a:buClrTx/>
              <a:buFontTx/>
              <a:buNone/>
            </a:pPr>
            <a:endParaRPr lang="ru-RU" sz="1350" kern="1200" dirty="0">
              <a:solidFill>
                <a:prstClr val="black"/>
              </a:solidFill>
              <a:latin typeface="Calibri"/>
              <a:ea typeface="+mn-ea"/>
              <a:cs typeface="+mn-cs"/>
            </a:endParaRPr>
          </a:p>
        </p:txBody>
      </p:sp>
      <p:grpSp>
        <p:nvGrpSpPr>
          <p:cNvPr id="29" name="Группа 28"/>
          <p:cNvGrpSpPr/>
          <p:nvPr/>
        </p:nvGrpSpPr>
        <p:grpSpPr>
          <a:xfrm>
            <a:off x="180523" y="146059"/>
            <a:ext cx="951720" cy="329081"/>
            <a:chOff x="254665" y="195486"/>
            <a:chExt cx="951720" cy="329081"/>
          </a:xfrm>
        </p:grpSpPr>
        <p:sp>
          <p:nvSpPr>
            <p:cNvPr id="30" name="Freeform 6">
              <a:extLst>
                <a:ext uri="{FF2B5EF4-FFF2-40B4-BE49-F238E27FC236}">
                  <a16:creationId xmlns:a16="http://schemas.microsoft.com/office/drawing/2014/main" xmlns="" id="{8EF519E2-E53C-4D9E-B400-08D67129D2A8}"/>
                </a:ext>
              </a:extLst>
            </p:cNvPr>
            <p:cNvSpPr>
              <a:spLocks/>
            </p:cNvSpPr>
            <p:nvPr/>
          </p:nvSpPr>
          <p:spPr bwMode="auto">
            <a:xfrm>
              <a:off x="257799" y="350101"/>
              <a:ext cx="362510" cy="20894"/>
            </a:xfrm>
            <a:custGeom>
              <a:avLst/>
              <a:gdLst/>
              <a:ahLst/>
              <a:cxnLst>
                <a:cxn ang="0">
                  <a:pos x="1505" y="0"/>
                </a:cxn>
                <a:cxn ang="0">
                  <a:pos x="0" y="0"/>
                </a:cxn>
                <a:cxn ang="0">
                  <a:pos x="0" y="84"/>
                </a:cxn>
                <a:cxn ang="0">
                  <a:pos x="1509" y="84"/>
                </a:cxn>
                <a:cxn ang="0">
                  <a:pos x="1505" y="0"/>
                </a:cxn>
              </a:cxnLst>
              <a:rect l="0" t="0" r="r" b="b"/>
              <a:pathLst>
                <a:path w="1509" h="84">
                  <a:moveTo>
                    <a:pt x="1505" y="0"/>
                  </a:moveTo>
                  <a:lnTo>
                    <a:pt x="0" y="0"/>
                  </a:lnTo>
                  <a:lnTo>
                    <a:pt x="0" y="84"/>
                  </a:lnTo>
                  <a:lnTo>
                    <a:pt x="1509" y="84"/>
                  </a:lnTo>
                  <a:lnTo>
                    <a:pt x="1505" y="0"/>
                  </a:lnTo>
                  <a:close/>
                </a:path>
              </a:pathLst>
            </a:custGeom>
            <a:solidFill>
              <a:srgbClr val="2D2B8D"/>
            </a:solidFill>
            <a:ln w="9525">
              <a:noFill/>
              <a:round/>
              <a:headEnd/>
              <a:tailEnd/>
            </a:ln>
          </p:spPr>
          <p:txBody>
            <a:bodyPr vert="horz" wrap="square" lIns="91440" tIns="45720" rIns="91440" bIns="45720" numCol="1" anchor="t" anchorCtr="0" compatLnSpc="1">
              <a:prstTxWarp prst="textNoShape">
                <a:avLst/>
              </a:prstTxWarp>
            </a:bodyPr>
            <a:lstStyle/>
            <a:p>
              <a:pPr>
                <a:buClrTx/>
                <a:buFontTx/>
                <a:buNone/>
                <a:defRPr/>
              </a:pPr>
              <a:endParaRPr lang="ru-RU" sz="1800" kern="1200" dirty="0">
                <a:solidFill>
                  <a:prstClr val="white"/>
                </a:solidFill>
                <a:latin typeface="Calibri"/>
                <a:ea typeface="+mn-ea"/>
                <a:cs typeface="+mn-cs"/>
              </a:endParaRPr>
            </a:p>
          </p:txBody>
        </p:sp>
        <p:sp>
          <p:nvSpPr>
            <p:cNvPr id="31" name="Freeform 7">
              <a:extLst>
                <a:ext uri="{FF2B5EF4-FFF2-40B4-BE49-F238E27FC236}">
                  <a16:creationId xmlns:a16="http://schemas.microsoft.com/office/drawing/2014/main" xmlns="" id="{EB5A74A1-76B1-403A-8FB8-3FBCC4A7FACA}"/>
                </a:ext>
              </a:extLst>
            </p:cNvPr>
            <p:cNvSpPr>
              <a:spLocks/>
            </p:cNvSpPr>
            <p:nvPr/>
          </p:nvSpPr>
          <p:spPr bwMode="auto">
            <a:xfrm>
              <a:off x="839696" y="350101"/>
              <a:ext cx="362510" cy="20894"/>
            </a:xfrm>
            <a:custGeom>
              <a:avLst/>
              <a:gdLst/>
              <a:ahLst/>
              <a:cxnLst>
                <a:cxn ang="0">
                  <a:pos x="1510" y="0"/>
                </a:cxn>
                <a:cxn ang="0">
                  <a:pos x="9" y="0"/>
                </a:cxn>
                <a:cxn ang="0">
                  <a:pos x="0" y="84"/>
                </a:cxn>
                <a:cxn ang="0">
                  <a:pos x="1510" y="84"/>
                </a:cxn>
                <a:cxn ang="0">
                  <a:pos x="1510" y="0"/>
                </a:cxn>
              </a:cxnLst>
              <a:rect l="0" t="0" r="r" b="b"/>
              <a:pathLst>
                <a:path w="1510" h="84">
                  <a:moveTo>
                    <a:pt x="1510" y="0"/>
                  </a:moveTo>
                  <a:lnTo>
                    <a:pt x="9" y="0"/>
                  </a:lnTo>
                  <a:lnTo>
                    <a:pt x="0" y="84"/>
                  </a:lnTo>
                  <a:lnTo>
                    <a:pt x="1510" y="84"/>
                  </a:lnTo>
                  <a:lnTo>
                    <a:pt x="1510" y="0"/>
                  </a:lnTo>
                  <a:close/>
                </a:path>
              </a:pathLst>
            </a:custGeom>
            <a:solidFill>
              <a:srgbClr val="2D2B8D"/>
            </a:solidFill>
            <a:ln w="9525">
              <a:noFill/>
              <a:round/>
              <a:headEnd/>
              <a:tailEnd/>
            </a:ln>
          </p:spPr>
          <p:txBody>
            <a:bodyPr vert="horz" wrap="square" lIns="91440" tIns="45720" rIns="91440" bIns="45720" numCol="1" anchor="t" anchorCtr="0" compatLnSpc="1">
              <a:prstTxWarp prst="textNoShape">
                <a:avLst/>
              </a:prstTxWarp>
            </a:bodyPr>
            <a:lstStyle/>
            <a:p>
              <a:pPr>
                <a:buClrTx/>
                <a:buFontTx/>
                <a:buNone/>
                <a:defRPr/>
              </a:pPr>
              <a:endParaRPr lang="ru-RU" sz="1800" kern="1200" dirty="0">
                <a:solidFill>
                  <a:prstClr val="white"/>
                </a:solidFill>
                <a:latin typeface="Calibri"/>
                <a:ea typeface="+mn-ea"/>
                <a:cs typeface="+mn-cs"/>
              </a:endParaRPr>
            </a:p>
          </p:txBody>
        </p:sp>
        <p:sp>
          <p:nvSpPr>
            <p:cNvPr id="33" name="Freeform 8">
              <a:extLst>
                <a:ext uri="{FF2B5EF4-FFF2-40B4-BE49-F238E27FC236}">
                  <a16:creationId xmlns:a16="http://schemas.microsoft.com/office/drawing/2014/main" xmlns="" id="{8141FBEA-CB09-4617-90BF-6E4515E5EADB}"/>
                </a:ext>
              </a:extLst>
            </p:cNvPr>
            <p:cNvSpPr>
              <a:spLocks/>
            </p:cNvSpPr>
            <p:nvPr/>
          </p:nvSpPr>
          <p:spPr bwMode="auto">
            <a:xfrm>
              <a:off x="254665" y="425320"/>
              <a:ext cx="82532" cy="77308"/>
            </a:xfrm>
            <a:custGeom>
              <a:avLst/>
              <a:gdLst/>
              <a:ahLst/>
              <a:cxnLst>
                <a:cxn ang="0">
                  <a:pos x="0" y="17"/>
                </a:cxn>
                <a:cxn ang="0">
                  <a:pos x="42" y="26"/>
                </a:cxn>
                <a:cxn ang="0">
                  <a:pos x="42" y="283"/>
                </a:cxn>
                <a:cxn ang="0">
                  <a:pos x="0" y="292"/>
                </a:cxn>
                <a:cxn ang="0">
                  <a:pos x="0" y="309"/>
                </a:cxn>
                <a:cxn ang="0">
                  <a:pos x="148" y="309"/>
                </a:cxn>
                <a:cxn ang="0">
                  <a:pos x="148" y="292"/>
                </a:cxn>
                <a:cxn ang="0">
                  <a:pos x="106" y="283"/>
                </a:cxn>
                <a:cxn ang="0">
                  <a:pos x="106" y="30"/>
                </a:cxn>
                <a:cxn ang="0">
                  <a:pos x="232" y="30"/>
                </a:cxn>
                <a:cxn ang="0">
                  <a:pos x="232" y="283"/>
                </a:cxn>
                <a:cxn ang="0">
                  <a:pos x="190" y="292"/>
                </a:cxn>
                <a:cxn ang="0">
                  <a:pos x="190" y="309"/>
                </a:cxn>
                <a:cxn ang="0">
                  <a:pos x="342" y="309"/>
                </a:cxn>
                <a:cxn ang="0">
                  <a:pos x="342" y="292"/>
                </a:cxn>
                <a:cxn ang="0">
                  <a:pos x="300" y="283"/>
                </a:cxn>
                <a:cxn ang="0">
                  <a:pos x="300" y="26"/>
                </a:cxn>
                <a:cxn ang="0">
                  <a:pos x="342" y="17"/>
                </a:cxn>
                <a:cxn ang="0">
                  <a:pos x="342" y="0"/>
                </a:cxn>
                <a:cxn ang="0">
                  <a:pos x="0" y="0"/>
                </a:cxn>
                <a:cxn ang="0">
                  <a:pos x="0" y="17"/>
                </a:cxn>
              </a:cxnLst>
              <a:rect l="0" t="0" r="r" b="b"/>
              <a:pathLst>
                <a:path w="342" h="309">
                  <a:moveTo>
                    <a:pt x="0" y="17"/>
                  </a:moveTo>
                  <a:lnTo>
                    <a:pt x="42" y="26"/>
                  </a:lnTo>
                  <a:lnTo>
                    <a:pt x="42" y="283"/>
                  </a:lnTo>
                  <a:lnTo>
                    <a:pt x="0" y="292"/>
                  </a:lnTo>
                  <a:lnTo>
                    <a:pt x="0" y="309"/>
                  </a:lnTo>
                  <a:lnTo>
                    <a:pt x="148" y="309"/>
                  </a:lnTo>
                  <a:lnTo>
                    <a:pt x="148" y="292"/>
                  </a:lnTo>
                  <a:lnTo>
                    <a:pt x="106" y="283"/>
                  </a:lnTo>
                  <a:lnTo>
                    <a:pt x="106" y="30"/>
                  </a:lnTo>
                  <a:lnTo>
                    <a:pt x="232" y="30"/>
                  </a:lnTo>
                  <a:lnTo>
                    <a:pt x="232" y="283"/>
                  </a:lnTo>
                  <a:lnTo>
                    <a:pt x="190" y="292"/>
                  </a:lnTo>
                  <a:lnTo>
                    <a:pt x="190" y="309"/>
                  </a:lnTo>
                  <a:lnTo>
                    <a:pt x="342" y="309"/>
                  </a:lnTo>
                  <a:lnTo>
                    <a:pt x="342" y="292"/>
                  </a:lnTo>
                  <a:lnTo>
                    <a:pt x="300" y="283"/>
                  </a:lnTo>
                  <a:lnTo>
                    <a:pt x="300" y="26"/>
                  </a:lnTo>
                  <a:lnTo>
                    <a:pt x="342" y="17"/>
                  </a:lnTo>
                  <a:lnTo>
                    <a:pt x="342" y="0"/>
                  </a:lnTo>
                  <a:lnTo>
                    <a:pt x="0" y="0"/>
                  </a:lnTo>
                  <a:lnTo>
                    <a:pt x="0" y="17"/>
                  </a:lnTo>
                  <a:close/>
                </a:path>
              </a:pathLst>
            </a:custGeom>
            <a:solidFill>
              <a:srgbClr val="2D2B8D"/>
            </a:solidFill>
            <a:ln w="9525">
              <a:noFill/>
              <a:round/>
              <a:headEnd/>
              <a:tailEnd/>
            </a:ln>
          </p:spPr>
          <p:txBody>
            <a:bodyPr vert="horz" wrap="square" lIns="91440" tIns="45720" rIns="91440" bIns="45720" numCol="1" anchor="t" anchorCtr="0" compatLnSpc="1">
              <a:prstTxWarp prst="textNoShape">
                <a:avLst/>
              </a:prstTxWarp>
            </a:bodyPr>
            <a:lstStyle/>
            <a:p>
              <a:pPr>
                <a:buClrTx/>
                <a:buFontTx/>
                <a:buNone/>
                <a:defRPr/>
              </a:pPr>
              <a:endParaRPr lang="ru-RU" sz="1800" kern="1200" dirty="0">
                <a:solidFill>
                  <a:prstClr val="white"/>
                </a:solidFill>
                <a:latin typeface="Calibri"/>
                <a:ea typeface="+mn-ea"/>
                <a:cs typeface="+mn-cs"/>
              </a:endParaRPr>
            </a:p>
          </p:txBody>
        </p:sp>
        <p:sp>
          <p:nvSpPr>
            <p:cNvPr id="40" name="Freeform 9">
              <a:extLst>
                <a:ext uri="{FF2B5EF4-FFF2-40B4-BE49-F238E27FC236}">
                  <a16:creationId xmlns:a16="http://schemas.microsoft.com/office/drawing/2014/main" xmlns="" id="{48B219EA-8104-447D-9B8C-156A030698CD}"/>
                </a:ext>
              </a:extLst>
            </p:cNvPr>
            <p:cNvSpPr>
              <a:spLocks noEditPoints="1"/>
            </p:cNvSpPr>
            <p:nvPr/>
          </p:nvSpPr>
          <p:spPr bwMode="auto">
            <a:xfrm>
              <a:off x="351822" y="425320"/>
              <a:ext cx="56414" cy="77308"/>
            </a:xfrm>
            <a:custGeom>
              <a:avLst/>
              <a:gdLst/>
              <a:ahLst/>
              <a:cxnLst>
                <a:cxn ang="0">
                  <a:pos x="148" y="0"/>
                </a:cxn>
                <a:cxn ang="0">
                  <a:pos x="139" y="0"/>
                </a:cxn>
                <a:cxn ang="0">
                  <a:pos x="0" y="0"/>
                </a:cxn>
                <a:cxn ang="0">
                  <a:pos x="0" y="17"/>
                </a:cxn>
                <a:cxn ang="0">
                  <a:pos x="38" y="26"/>
                </a:cxn>
                <a:cxn ang="0">
                  <a:pos x="38" y="283"/>
                </a:cxn>
                <a:cxn ang="0">
                  <a:pos x="0" y="292"/>
                </a:cxn>
                <a:cxn ang="0">
                  <a:pos x="0" y="309"/>
                </a:cxn>
                <a:cxn ang="0">
                  <a:pos x="139" y="309"/>
                </a:cxn>
                <a:cxn ang="0">
                  <a:pos x="156" y="309"/>
                </a:cxn>
                <a:cxn ang="0">
                  <a:pos x="156" y="292"/>
                </a:cxn>
                <a:cxn ang="0">
                  <a:pos x="139" y="288"/>
                </a:cxn>
                <a:cxn ang="0">
                  <a:pos x="101" y="283"/>
                </a:cxn>
                <a:cxn ang="0">
                  <a:pos x="101" y="178"/>
                </a:cxn>
                <a:cxn ang="0">
                  <a:pos x="127" y="178"/>
                </a:cxn>
                <a:cxn ang="0">
                  <a:pos x="139" y="178"/>
                </a:cxn>
                <a:cxn ang="0">
                  <a:pos x="236" y="81"/>
                </a:cxn>
                <a:cxn ang="0">
                  <a:pos x="148" y="0"/>
                </a:cxn>
                <a:cxn ang="0">
                  <a:pos x="139" y="161"/>
                </a:cxn>
                <a:cxn ang="0">
                  <a:pos x="139" y="161"/>
                </a:cxn>
                <a:cxn ang="0">
                  <a:pos x="118" y="161"/>
                </a:cxn>
                <a:cxn ang="0">
                  <a:pos x="101" y="161"/>
                </a:cxn>
                <a:cxn ang="0">
                  <a:pos x="101" y="21"/>
                </a:cxn>
                <a:cxn ang="0">
                  <a:pos x="118" y="21"/>
                </a:cxn>
                <a:cxn ang="0">
                  <a:pos x="139" y="26"/>
                </a:cxn>
                <a:cxn ang="0">
                  <a:pos x="173" y="93"/>
                </a:cxn>
                <a:cxn ang="0">
                  <a:pos x="139" y="161"/>
                </a:cxn>
              </a:cxnLst>
              <a:rect l="0" t="0" r="r" b="b"/>
              <a:pathLst>
                <a:path w="236" h="309">
                  <a:moveTo>
                    <a:pt x="148" y="0"/>
                  </a:moveTo>
                  <a:lnTo>
                    <a:pt x="139" y="0"/>
                  </a:lnTo>
                  <a:lnTo>
                    <a:pt x="0" y="0"/>
                  </a:lnTo>
                  <a:lnTo>
                    <a:pt x="0" y="17"/>
                  </a:lnTo>
                  <a:lnTo>
                    <a:pt x="38" y="26"/>
                  </a:lnTo>
                  <a:lnTo>
                    <a:pt x="38" y="283"/>
                  </a:lnTo>
                  <a:lnTo>
                    <a:pt x="0" y="292"/>
                  </a:lnTo>
                  <a:lnTo>
                    <a:pt x="0" y="309"/>
                  </a:lnTo>
                  <a:lnTo>
                    <a:pt x="139" y="309"/>
                  </a:lnTo>
                  <a:lnTo>
                    <a:pt x="156" y="309"/>
                  </a:lnTo>
                  <a:lnTo>
                    <a:pt x="156" y="292"/>
                  </a:lnTo>
                  <a:lnTo>
                    <a:pt x="139" y="288"/>
                  </a:lnTo>
                  <a:lnTo>
                    <a:pt x="101" y="283"/>
                  </a:lnTo>
                  <a:lnTo>
                    <a:pt x="101" y="178"/>
                  </a:lnTo>
                  <a:lnTo>
                    <a:pt x="127" y="178"/>
                  </a:lnTo>
                  <a:lnTo>
                    <a:pt x="139" y="178"/>
                  </a:lnTo>
                  <a:cubicBezTo>
                    <a:pt x="203" y="174"/>
                    <a:pt x="236" y="144"/>
                    <a:pt x="236" y="81"/>
                  </a:cubicBezTo>
                  <a:cubicBezTo>
                    <a:pt x="236" y="26"/>
                    <a:pt x="198" y="0"/>
                    <a:pt x="148" y="0"/>
                  </a:cubicBezTo>
                  <a:close/>
                  <a:moveTo>
                    <a:pt x="139" y="161"/>
                  </a:moveTo>
                  <a:lnTo>
                    <a:pt x="139" y="161"/>
                  </a:lnTo>
                  <a:lnTo>
                    <a:pt x="118" y="161"/>
                  </a:lnTo>
                  <a:lnTo>
                    <a:pt x="101" y="161"/>
                  </a:lnTo>
                  <a:lnTo>
                    <a:pt x="101" y="21"/>
                  </a:lnTo>
                  <a:lnTo>
                    <a:pt x="118" y="21"/>
                  </a:lnTo>
                  <a:cubicBezTo>
                    <a:pt x="122" y="21"/>
                    <a:pt x="131" y="21"/>
                    <a:pt x="139" y="26"/>
                  </a:cubicBezTo>
                  <a:cubicBezTo>
                    <a:pt x="156" y="30"/>
                    <a:pt x="173" y="51"/>
                    <a:pt x="173" y="93"/>
                  </a:cubicBezTo>
                  <a:cubicBezTo>
                    <a:pt x="173" y="123"/>
                    <a:pt x="165" y="152"/>
                    <a:pt x="139" y="161"/>
                  </a:cubicBezTo>
                  <a:close/>
                </a:path>
              </a:pathLst>
            </a:custGeom>
            <a:solidFill>
              <a:srgbClr val="2D2B8D"/>
            </a:solidFill>
            <a:ln w="9525">
              <a:noFill/>
              <a:round/>
              <a:headEnd/>
              <a:tailEnd/>
            </a:ln>
          </p:spPr>
          <p:txBody>
            <a:bodyPr vert="horz" wrap="square" lIns="91440" tIns="45720" rIns="91440" bIns="45720" numCol="1" anchor="t" anchorCtr="0" compatLnSpc="1">
              <a:prstTxWarp prst="textNoShape">
                <a:avLst/>
              </a:prstTxWarp>
            </a:bodyPr>
            <a:lstStyle/>
            <a:p>
              <a:pPr>
                <a:buClrTx/>
                <a:buFontTx/>
                <a:buNone/>
                <a:defRPr/>
              </a:pPr>
              <a:endParaRPr lang="ru-RU" sz="1800" kern="1200" dirty="0">
                <a:solidFill>
                  <a:prstClr val="white"/>
                </a:solidFill>
                <a:latin typeface="Calibri"/>
                <a:ea typeface="+mn-ea"/>
                <a:cs typeface="+mn-cs"/>
              </a:endParaRPr>
            </a:p>
          </p:txBody>
        </p:sp>
        <p:sp>
          <p:nvSpPr>
            <p:cNvPr id="46" name="Freeform 10">
              <a:extLst>
                <a:ext uri="{FF2B5EF4-FFF2-40B4-BE49-F238E27FC236}">
                  <a16:creationId xmlns:a16="http://schemas.microsoft.com/office/drawing/2014/main" xmlns="" id="{71F453EE-6CA0-49B2-BA17-C90BA53D698B}"/>
                </a:ext>
              </a:extLst>
            </p:cNvPr>
            <p:cNvSpPr>
              <a:spLocks noEditPoints="1"/>
            </p:cNvSpPr>
            <p:nvPr/>
          </p:nvSpPr>
          <p:spPr bwMode="auto">
            <a:xfrm>
              <a:off x="423906" y="424275"/>
              <a:ext cx="76263" cy="79397"/>
            </a:xfrm>
            <a:custGeom>
              <a:avLst/>
              <a:gdLst/>
              <a:ahLst/>
              <a:cxnLst>
                <a:cxn ang="0">
                  <a:pos x="160" y="0"/>
                </a:cxn>
                <a:cxn ang="0">
                  <a:pos x="156" y="0"/>
                </a:cxn>
                <a:cxn ang="0">
                  <a:pos x="0" y="156"/>
                </a:cxn>
                <a:cxn ang="0">
                  <a:pos x="156" y="317"/>
                </a:cxn>
                <a:cxn ang="0">
                  <a:pos x="160" y="317"/>
                </a:cxn>
                <a:cxn ang="0">
                  <a:pos x="317" y="156"/>
                </a:cxn>
                <a:cxn ang="0">
                  <a:pos x="160" y="0"/>
                </a:cxn>
                <a:cxn ang="0">
                  <a:pos x="160" y="300"/>
                </a:cxn>
                <a:cxn ang="0">
                  <a:pos x="160" y="300"/>
                </a:cxn>
                <a:cxn ang="0">
                  <a:pos x="156" y="300"/>
                </a:cxn>
                <a:cxn ang="0">
                  <a:pos x="72" y="148"/>
                </a:cxn>
                <a:cxn ang="0">
                  <a:pos x="156" y="17"/>
                </a:cxn>
                <a:cxn ang="0">
                  <a:pos x="245" y="169"/>
                </a:cxn>
                <a:cxn ang="0">
                  <a:pos x="160" y="300"/>
                </a:cxn>
              </a:cxnLst>
              <a:rect l="0" t="0" r="r" b="b"/>
              <a:pathLst>
                <a:path w="317" h="317">
                  <a:moveTo>
                    <a:pt x="160" y="0"/>
                  </a:moveTo>
                  <a:lnTo>
                    <a:pt x="156" y="0"/>
                  </a:lnTo>
                  <a:cubicBezTo>
                    <a:pt x="55" y="0"/>
                    <a:pt x="0" y="55"/>
                    <a:pt x="0" y="156"/>
                  </a:cubicBezTo>
                  <a:cubicBezTo>
                    <a:pt x="0" y="262"/>
                    <a:pt x="55" y="317"/>
                    <a:pt x="156" y="317"/>
                  </a:cubicBezTo>
                  <a:lnTo>
                    <a:pt x="160" y="317"/>
                  </a:lnTo>
                  <a:cubicBezTo>
                    <a:pt x="258" y="317"/>
                    <a:pt x="317" y="262"/>
                    <a:pt x="317" y="156"/>
                  </a:cubicBezTo>
                  <a:cubicBezTo>
                    <a:pt x="317" y="55"/>
                    <a:pt x="262" y="0"/>
                    <a:pt x="160" y="0"/>
                  </a:cubicBezTo>
                  <a:close/>
                  <a:moveTo>
                    <a:pt x="160" y="300"/>
                  </a:moveTo>
                  <a:lnTo>
                    <a:pt x="160" y="300"/>
                  </a:lnTo>
                  <a:lnTo>
                    <a:pt x="156" y="300"/>
                  </a:lnTo>
                  <a:cubicBezTo>
                    <a:pt x="110" y="296"/>
                    <a:pt x="72" y="258"/>
                    <a:pt x="72" y="148"/>
                  </a:cubicBezTo>
                  <a:cubicBezTo>
                    <a:pt x="72" y="55"/>
                    <a:pt x="106" y="21"/>
                    <a:pt x="156" y="17"/>
                  </a:cubicBezTo>
                  <a:cubicBezTo>
                    <a:pt x="207" y="21"/>
                    <a:pt x="245" y="63"/>
                    <a:pt x="245" y="169"/>
                  </a:cubicBezTo>
                  <a:cubicBezTo>
                    <a:pt x="245" y="232"/>
                    <a:pt x="220" y="300"/>
                    <a:pt x="160" y="300"/>
                  </a:cubicBezTo>
                  <a:close/>
                </a:path>
              </a:pathLst>
            </a:custGeom>
            <a:solidFill>
              <a:srgbClr val="2D2B8D"/>
            </a:solidFill>
            <a:ln w="9525">
              <a:noFill/>
              <a:round/>
              <a:headEnd/>
              <a:tailEnd/>
            </a:ln>
          </p:spPr>
          <p:txBody>
            <a:bodyPr vert="horz" wrap="square" lIns="91440" tIns="45720" rIns="91440" bIns="45720" numCol="1" anchor="t" anchorCtr="0" compatLnSpc="1">
              <a:prstTxWarp prst="textNoShape">
                <a:avLst/>
              </a:prstTxWarp>
            </a:bodyPr>
            <a:lstStyle/>
            <a:p>
              <a:pPr>
                <a:buClrTx/>
                <a:buFontTx/>
                <a:buNone/>
                <a:defRPr/>
              </a:pPr>
              <a:endParaRPr lang="ru-RU" sz="1800" kern="1200" dirty="0">
                <a:solidFill>
                  <a:prstClr val="white"/>
                </a:solidFill>
                <a:latin typeface="Calibri"/>
                <a:ea typeface="+mn-ea"/>
                <a:cs typeface="+mn-cs"/>
              </a:endParaRPr>
            </a:p>
          </p:txBody>
        </p:sp>
        <p:sp>
          <p:nvSpPr>
            <p:cNvPr id="48" name="Freeform 11">
              <a:extLst>
                <a:ext uri="{FF2B5EF4-FFF2-40B4-BE49-F238E27FC236}">
                  <a16:creationId xmlns:a16="http://schemas.microsoft.com/office/drawing/2014/main" xmlns="" id="{4B9A3C2E-DDB2-405E-8DC4-3D9B93F9F026}"/>
                </a:ext>
              </a:extLst>
            </p:cNvPr>
            <p:cNvSpPr>
              <a:spLocks/>
            </p:cNvSpPr>
            <p:nvPr/>
          </p:nvSpPr>
          <p:spPr bwMode="auto">
            <a:xfrm>
              <a:off x="517929" y="424275"/>
              <a:ext cx="69994" cy="79397"/>
            </a:xfrm>
            <a:custGeom>
              <a:avLst/>
              <a:gdLst/>
              <a:ahLst/>
              <a:cxnLst>
                <a:cxn ang="0">
                  <a:pos x="190" y="296"/>
                </a:cxn>
                <a:cxn ang="0">
                  <a:pos x="72" y="156"/>
                </a:cxn>
                <a:cxn ang="0">
                  <a:pos x="173" y="21"/>
                </a:cxn>
                <a:cxn ang="0">
                  <a:pos x="266" y="101"/>
                </a:cxn>
                <a:cxn ang="0">
                  <a:pos x="283" y="101"/>
                </a:cxn>
                <a:cxn ang="0">
                  <a:pos x="283" y="17"/>
                </a:cxn>
                <a:cxn ang="0">
                  <a:pos x="262" y="17"/>
                </a:cxn>
                <a:cxn ang="0">
                  <a:pos x="165" y="0"/>
                </a:cxn>
                <a:cxn ang="0">
                  <a:pos x="0" y="152"/>
                </a:cxn>
                <a:cxn ang="0">
                  <a:pos x="165" y="317"/>
                </a:cxn>
                <a:cxn ang="0">
                  <a:pos x="292" y="287"/>
                </a:cxn>
                <a:cxn ang="0">
                  <a:pos x="292" y="241"/>
                </a:cxn>
                <a:cxn ang="0">
                  <a:pos x="283" y="241"/>
                </a:cxn>
                <a:cxn ang="0">
                  <a:pos x="190" y="296"/>
                </a:cxn>
              </a:cxnLst>
              <a:rect l="0" t="0" r="r" b="b"/>
              <a:pathLst>
                <a:path w="292" h="317">
                  <a:moveTo>
                    <a:pt x="190" y="296"/>
                  </a:moveTo>
                  <a:cubicBezTo>
                    <a:pt x="114" y="296"/>
                    <a:pt x="72" y="224"/>
                    <a:pt x="72" y="156"/>
                  </a:cubicBezTo>
                  <a:cubicBezTo>
                    <a:pt x="72" y="80"/>
                    <a:pt x="110" y="21"/>
                    <a:pt x="173" y="21"/>
                  </a:cubicBezTo>
                  <a:cubicBezTo>
                    <a:pt x="224" y="21"/>
                    <a:pt x="258" y="51"/>
                    <a:pt x="266" y="101"/>
                  </a:cubicBezTo>
                  <a:lnTo>
                    <a:pt x="283" y="101"/>
                  </a:lnTo>
                  <a:lnTo>
                    <a:pt x="283" y="17"/>
                  </a:lnTo>
                  <a:lnTo>
                    <a:pt x="262" y="17"/>
                  </a:lnTo>
                  <a:cubicBezTo>
                    <a:pt x="233" y="8"/>
                    <a:pt x="199" y="0"/>
                    <a:pt x="165" y="0"/>
                  </a:cubicBezTo>
                  <a:cubicBezTo>
                    <a:pt x="76" y="0"/>
                    <a:pt x="0" y="47"/>
                    <a:pt x="0" y="152"/>
                  </a:cubicBezTo>
                  <a:cubicBezTo>
                    <a:pt x="0" y="254"/>
                    <a:pt x="68" y="317"/>
                    <a:pt x="165" y="317"/>
                  </a:cubicBezTo>
                  <a:cubicBezTo>
                    <a:pt x="237" y="317"/>
                    <a:pt x="262" y="300"/>
                    <a:pt x="292" y="287"/>
                  </a:cubicBezTo>
                  <a:lnTo>
                    <a:pt x="292" y="241"/>
                  </a:lnTo>
                  <a:lnTo>
                    <a:pt x="283" y="241"/>
                  </a:lnTo>
                  <a:cubicBezTo>
                    <a:pt x="271" y="279"/>
                    <a:pt x="228" y="296"/>
                    <a:pt x="190" y="296"/>
                  </a:cubicBezTo>
                  <a:close/>
                </a:path>
              </a:pathLst>
            </a:custGeom>
            <a:solidFill>
              <a:srgbClr val="2D2B8D"/>
            </a:solidFill>
            <a:ln w="9525">
              <a:noFill/>
              <a:round/>
              <a:headEnd/>
              <a:tailEnd/>
            </a:ln>
          </p:spPr>
          <p:txBody>
            <a:bodyPr vert="horz" wrap="square" lIns="91440" tIns="45720" rIns="91440" bIns="45720" numCol="1" anchor="t" anchorCtr="0" compatLnSpc="1">
              <a:prstTxWarp prst="textNoShape">
                <a:avLst/>
              </a:prstTxWarp>
            </a:bodyPr>
            <a:lstStyle/>
            <a:p>
              <a:pPr>
                <a:buClrTx/>
                <a:buFontTx/>
                <a:buNone/>
                <a:defRPr/>
              </a:pPr>
              <a:endParaRPr lang="ru-RU" sz="1800" kern="1200" dirty="0">
                <a:solidFill>
                  <a:prstClr val="white"/>
                </a:solidFill>
                <a:latin typeface="Calibri"/>
                <a:ea typeface="+mn-ea"/>
                <a:cs typeface="+mn-cs"/>
              </a:endParaRPr>
            </a:p>
          </p:txBody>
        </p:sp>
        <p:sp>
          <p:nvSpPr>
            <p:cNvPr id="50" name="Freeform 12">
              <a:extLst>
                <a:ext uri="{FF2B5EF4-FFF2-40B4-BE49-F238E27FC236}">
                  <a16:creationId xmlns:a16="http://schemas.microsoft.com/office/drawing/2014/main" xmlns="" id="{97B13DAB-6D92-4ADF-AEAD-3ABF38B5006E}"/>
                </a:ext>
              </a:extLst>
            </p:cNvPr>
            <p:cNvSpPr>
              <a:spLocks noEditPoints="1"/>
            </p:cNvSpPr>
            <p:nvPr/>
          </p:nvSpPr>
          <p:spPr bwMode="auto">
            <a:xfrm>
              <a:off x="603595" y="425320"/>
              <a:ext cx="60593" cy="77308"/>
            </a:xfrm>
            <a:custGeom>
              <a:avLst/>
              <a:gdLst/>
              <a:ahLst/>
              <a:cxnLst>
                <a:cxn ang="0">
                  <a:pos x="174" y="148"/>
                </a:cxn>
                <a:cxn ang="0">
                  <a:pos x="174" y="144"/>
                </a:cxn>
                <a:cxn ang="0">
                  <a:pos x="241" y="72"/>
                </a:cxn>
                <a:cxn ang="0">
                  <a:pos x="140" y="0"/>
                </a:cxn>
                <a:cxn ang="0">
                  <a:pos x="0" y="0"/>
                </a:cxn>
                <a:cxn ang="0">
                  <a:pos x="0" y="17"/>
                </a:cxn>
                <a:cxn ang="0">
                  <a:pos x="38" y="26"/>
                </a:cxn>
                <a:cxn ang="0">
                  <a:pos x="38" y="283"/>
                </a:cxn>
                <a:cxn ang="0">
                  <a:pos x="0" y="292"/>
                </a:cxn>
                <a:cxn ang="0">
                  <a:pos x="0" y="309"/>
                </a:cxn>
                <a:cxn ang="0">
                  <a:pos x="140" y="309"/>
                </a:cxn>
                <a:cxn ang="0">
                  <a:pos x="148" y="309"/>
                </a:cxn>
                <a:cxn ang="0">
                  <a:pos x="254" y="228"/>
                </a:cxn>
                <a:cxn ang="0">
                  <a:pos x="174" y="148"/>
                </a:cxn>
                <a:cxn ang="0">
                  <a:pos x="102" y="21"/>
                </a:cxn>
                <a:cxn ang="0">
                  <a:pos x="102" y="21"/>
                </a:cxn>
                <a:cxn ang="0">
                  <a:pos x="140" y="26"/>
                </a:cxn>
                <a:cxn ang="0">
                  <a:pos x="174" y="81"/>
                </a:cxn>
                <a:cxn ang="0">
                  <a:pos x="140" y="136"/>
                </a:cxn>
                <a:cxn ang="0">
                  <a:pos x="127" y="140"/>
                </a:cxn>
                <a:cxn ang="0">
                  <a:pos x="102" y="140"/>
                </a:cxn>
                <a:cxn ang="0">
                  <a:pos x="102" y="21"/>
                </a:cxn>
                <a:cxn ang="0">
                  <a:pos x="140" y="288"/>
                </a:cxn>
                <a:cxn ang="0">
                  <a:pos x="140" y="288"/>
                </a:cxn>
                <a:cxn ang="0">
                  <a:pos x="102" y="271"/>
                </a:cxn>
                <a:cxn ang="0">
                  <a:pos x="102" y="157"/>
                </a:cxn>
                <a:cxn ang="0">
                  <a:pos x="127" y="157"/>
                </a:cxn>
                <a:cxn ang="0">
                  <a:pos x="140" y="157"/>
                </a:cxn>
                <a:cxn ang="0">
                  <a:pos x="190" y="228"/>
                </a:cxn>
                <a:cxn ang="0">
                  <a:pos x="140" y="288"/>
                </a:cxn>
              </a:cxnLst>
              <a:rect l="0" t="0" r="r" b="b"/>
              <a:pathLst>
                <a:path w="254" h="309">
                  <a:moveTo>
                    <a:pt x="174" y="148"/>
                  </a:moveTo>
                  <a:lnTo>
                    <a:pt x="174" y="144"/>
                  </a:lnTo>
                  <a:cubicBezTo>
                    <a:pt x="212" y="136"/>
                    <a:pt x="241" y="110"/>
                    <a:pt x="241" y="72"/>
                  </a:cubicBezTo>
                  <a:cubicBezTo>
                    <a:pt x="241" y="21"/>
                    <a:pt x="199" y="0"/>
                    <a:pt x="140" y="0"/>
                  </a:cubicBezTo>
                  <a:lnTo>
                    <a:pt x="0" y="0"/>
                  </a:lnTo>
                  <a:lnTo>
                    <a:pt x="0" y="17"/>
                  </a:lnTo>
                  <a:lnTo>
                    <a:pt x="38" y="26"/>
                  </a:lnTo>
                  <a:lnTo>
                    <a:pt x="38" y="283"/>
                  </a:lnTo>
                  <a:lnTo>
                    <a:pt x="0" y="292"/>
                  </a:lnTo>
                  <a:lnTo>
                    <a:pt x="0" y="309"/>
                  </a:lnTo>
                  <a:lnTo>
                    <a:pt x="140" y="309"/>
                  </a:lnTo>
                  <a:lnTo>
                    <a:pt x="148" y="309"/>
                  </a:lnTo>
                  <a:cubicBezTo>
                    <a:pt x="207" y="309"/>
                    <a:pt x="254" y="279"/>
                    <a:pt x="254" y="228"/>
                  </a:cubicBezTo>
                  <a:cubicBezTo>
                    <a:pt x="254" y="174"/>
                    <a:pt x="224" y="152"/>
                    <a:pt x="174" y="148"/>
                  </a:cubicBezTo>
                  <a:close/>
                  <a:moveTo>
                    <a:pt x="102" y="21"/>
                  </a:moveTo>
                  <a:lnTo>
                    <a:pt x="102" y="21"/>
                  </a:lnTo>
                  <a:cubicBezTo>
                    <a:pt x="114" y="21"/>
                    <a:pt x="127" y="21"/>
                    <a:pt x="140" y="26"/>
                  </a:cubicBezTo>
                  <a:cubicBezTo>
                    <a:pt x="161" y="30"/>
                    <a:pt x="174" y="47"/>
                    <a:pt x="174" y="81"/>
                  </a:cubicBezTo>
                  <a:cubicBezTo>
                    <a:pt x="174" y="106"/>
                    <a:pt x="165" y="131"/>
                    <a:pt x="140" y="136"/>
                  </a:cubicBezTo>
                  <a:cubicBezTo>
                    <a:pt x="135" y="136"/>
                    <a:pt x="131" y="140"/>
                    <a:pt x="127" y="140"/>
                  </a:cubicBezTo>
                  <a:lnTo>
                    <a:pt x="102" y="140"/>
                  </a:lnTo>
                  <a:lnTo>
                    <a:pt x="102" y="21"/>
                  </a:lnTo>
                  <a:close/>
                  <a:moveTo>
                    <a:pt x="140" y="288"/>
                  </a:moveTo>
                  <a:lnTo>
                    <a:pt x="140" y="288"/>
                  </a:lnTo>
                  <a:cubicBezTo>
                    <a:pt x="123" y="288"/>
                    <a:pt x="110" y="279"/>
                    <a:pt x="102" y="271"/>
                  </a:cubicBezTo>
                  <a:lnTo>
                    <a:pt x="102" y="157"/>
                  </a:lnTo>
                  <a:lnTo>
                    <a:pt x="127" y="157"/>
                  </a:lnTo>
                  <a:lnTo>
                    <a:pt x="140" y="157"/>
                  </a:lnTo>
                  <a:cubicBezTo>
                    <a:pt x="174" y="165"/>
                    <a:pt x="190" y="190"/>
                    <a:pt x="190" y="228"/>
                  </a:cubicBezTo>
                  <a:cubicBezTo>
                    <a:pt x="190" y="262"/>
                    <a:pt x="174" y="288"/>
                    <a:pt x="140" y="288"/>
                  </a:cubicBezTo>
                  <a:close/>
                </a:path>
              </a:pathLst>
            </a:custGeom>
            <a:solidFill>
              <a:srgbClr val="2D2B8D"/>
            </a:solidFill>
            <a:ln w="9525">
              <a:noFill/>
              <a:round/>
              <a:headEnd/>
              <a:tailEnd/>
            </a:ln>
          </p:spPr>
          <p:txBody>
            <a:bodyPr vert="horz" wrap="square" lIns="91440" tIns="45720" rIns="91440" bIns="45720" numCol="1" anchor="t" anchorCtr="0" compatLnSpc="1">
              <a:prstTxWarp prst="textNoShape">
                <a:avLst/>
              </a:prstTxWarp>
            </a:bodyPr>
            <a:lstStyle/>
            <a:p>
              <a:pPr>
                <a:buClrTx/>
                <a:buFontTx/>
                <a:buNone/>
                <a:defRPr/>
              </a:pPr>
              <a:endParaRPr lang="ru-RU" sz="1800" kern="1200" dirty="0">
                <a:solidFill>
                  <a:prstClr val="white"/>
                </a:solidFill>
                <a:latin typeface="Calibri"/>
                <a:ea typeface="+mn-ea"/>
                <a:cs typeface="+mn-cs"/>
              </a:endParaRPr>
            </a:p>
          </p:txBody>
        </p:sp>
        <p:sp>
          <p:nvSpPr>
            <p:cNvPr id="51" name="Freeform 13">
              <a:extLst>
                <a:ext uri="{FF2B5EF4-FFF2-40B4-BE49-F238E27FC236}">
                  <a16:creationId xmlns:a16="http://schemas.microsoft.com/office/drawing/2014/main" xmlns="" id="{997E18B7-E2E3-4FFE-A91F-0CD5422C7CE3}"/>
                </a:ext>
              </a:extLst>
            </p:cNvPr>
            <p:cNvSpPr>
              <a:spLocks/>
            </p:cNvSpPr>
            <p:nvPr/>
          </p:nvSpPr>
          <p:spPr bwMode="auto">
            <a:xfrm>
              <a:off x="681947" y="425320"/>
              <a:ext cx="56414" cy="77308"/>
            </a:xfrm>
            <a:custGeom>
              <a:avLst/>
              <a:gdLst/>
              <a:ahLst/>
              <a:cxnLst>
                <a:cxn ang="0">
                  <a:pos x="199" y="279"/>
                </a:cxn>
                <a:cxn ang="0">
                  <a:pos x="101" y="279"/>
                </a:cxn>
                <a:cxn ang="0">
                  <a:pos x="101" y="157"/>
                </a:cxn>
                <a:cxn ang="0">
                  <a:pos x="156" y="157"/>
                </a:cxn>
                <a:cxn ang="0">
                  <a:pos x="169" y="199"/>
                </a:cxn>
                <a:cxn ang="0">
                  <a:pos x="186" y="199"/>
                </a:cxn>
                <a:cxn ang="0">
                  <a:pos x="182" y="144"/>
                </a:cxn>
                <a:cxn ang="0">
                  <a:pos x="186" y="93"/>
                </a:cxn>
                <a:cxn ang="0">
                  <a:pos x="169" y="93"/>
                </a:cxn>
                <a:cxn ang="0">
                  <a:pos x="156" y="136"/>
                </a:cxn>
                <a:cxn ang="0">
                  <a:pos x="101" y="136"/>
                </a:cxn>
                <a:cxn ang="0">
                  <a:pos x="101" y="30"/>
                </a:cxn>
                <a:cxn ang="0">
                  <a:pos x="194" y="30"/>
                </a:cxn>
                <a:cxn ang="0">
                  <a:pos x="207" y="81"/>
                </a:cxn>
                <a:cxn ang="0">
                  <a:pos x="224" y="81"/>
                </a:cxn>
                <a:cxn ang="0">
                  <a:pos x="220" y="0"/>
                </a:cxn>
                <a:cxn ang="0">
                  <a:pos x="203" y="0"/>
                </a:cxn>
                <a:cxn ang="0">
                  <a:pos x="0" y="0"/>
                </a:cxn>
                <a:cxn ang="0">
                  <a:pos x="0" y="17"/>
                </a:cxn>
                <a:cxn ang="0">
                  <a:pos x="38" y="26"/>
                </a:cxn>
                <a:cxn ang="0">
                  <a:pos x="38" y="283"/>
                </a:cxn>
                <a:cxn ang="0">
                  <a:pos x="0" y="292"/>
                </a:cxn>
                <a:cxn ang="0">
                  <a:pos x="0" y="309"/>
                </a:cxn>
                <a:cxn ang="0">
                  <a:pos x="224" y="309"/>
                </a:cxn>
                <a:cxn ang="0">
                  <a:pos x="237" y="220"/>
                </a:cxn>
                <a:cxn ang="0">
                  <a:pos x="220" y="220"/>
                </a:cxn>
                <a:cxn ang="0">
                  <a:pos x="199" y="279"/>
                </a:cxn>
              </a:cxnLst>
              <a:rect l="0" t="0" r="r" b="b"/>
              <a:pathLst>
                <a:path w="237" h="309">
                  <a:moveTo>
                    <a:pt x="199" y="279"/>
                  </a:moveTo>
                  <a:lnTo>
                    <a:pt x="101" y="279"/>
                  </a:lnTo>
                  <a:lnTo>
                    <a:pt x="101" y="157"/>
                  </a:lnTo>
                  <a:lnTo>
                    <a:pt x="156" y="157"/>
                  </a:lnTo>
                  <a:lnTo>
                    <a:pt x="169" y="199"/>
                  </a:lnTo>
                  <a:lnTo>
                    <a:pt x="186" y="199"/>
                  </a:lnTo>
                  <a:cubicBezTo>
                    <a:pt x="182" y="182"/>
                    <a:pt x="182" y="165"/>
                    <a:pt x="182" y="144"/>
                  </a:cubicBezTo>
                  <a:cubicBezTo>
                    <a:pt x="182" y="127"/>
                    <a:pt x="182" y="110"/>
                    <a:pt x="186" y="93"/>
                  </a:cubicBezTo>
                  <a:lnTo>
                    <a:pt x="169" y="93"/>
                  </a:lnTo>
                  <a:lnTo>
                    <a:pt x="156" y="136"/>
                  </a:lnTo>
                  <a:lnTo>
                    <a:pt x="101" y="136"/>
                  </a:lnTo>
                  <a:lnTo>
                    <a:pt x="101" y="30"/>
                  </a:lnTo>
                  <a:lnTo>
                    <a:pt x="194" y="30"/>
                  </a:lnTo>
                  <a:lnTo>
                    <a:pt x="207" y="81"/>
                  </a:lnTo>
                  <a:lnTo>
                    <a:pt x="224" y="81"/>
                  </a:lnTo>
                  <a:lnTo>
                    <a:pt x="220" y="0"/>
                  </a:lnTo>
                  <a:lnTo>
                    <a:pt x="203" y="0"/>
                  </a:lnTo>
                  <a:lnTo>
                    <a:pt x="0" y="0"/>
                  </a:lnTo>
                  <a:lnTo>
                    <a:pt x="0" y="17"/>
                  </a:lnTo>
                  <a:lnTo>
                    <a:pt x="38" y="26"/>
                  </a:lnTo>
                  <a:lnTo>
                    <a:pt x="38" y="283"/>
                  </a:lnTo>
                  <a:lnTo>
                    <a:pt x="0" y="292"/>
                  </a:lnTo>
                  <a:lnTo>
                    <a:pt x="0" y="309"/>
                  </a:lnTo>
                  <a:lnTo>
                    <a:pt x="224" y="309"/>
                  </a:lnTo>
                  <a:lnTo>
                    <a:pt x="237" y="220"/>
                  </a:lnTo>
                  <a:lnTo>
                    <a:pt x="220" y="220"/>
                  </a:lnTo>
                  <a:lnTo>
                    <a:pt x="199" y="279"/>
                  </a:lnTo>
                  <a:close/>
                </a:path>
              </a:pathLst>
            </a:custGeom>
            <a:solidFill>
              <a:srgbClr val="2D2B8D"/>
            </a:solidFill>
            <a:ln w="9525">
              <a:noFill/>
              <a:round/>
              <a:headEnd/>
              <a:tailEnd/>
            </a:ln>
          </p:spPr>
          <p:txBody>
            <a:bodyPr vert="horz" wrap="square" lIns="91440" tIns="45720" rIns="91440" bIns="45720" numCol="1" anchor="t" anchorCtr="0" compatLnSpc="1">
              <a:prstTxWarp prst="textNoShape">
                <a:avLst/>
              </a:prstTxWarp>
            </a:bodyPr>
            <a:lstStyle/>
            <a:p>
              <a:pPr>
                <a:buClrTx/>
                <a:buFontTx/>
                <a:buNone/>
                <a:defRPr/>
              </a:pPr>
              <a:endParaRPr lang="ru-RU" sz="1800" kern="1200" dirty="0">
                <a:solidFill>
                  <a:prstClr val="white"/>
                </a:solidFill>
                <a:latin typeface="Calibri"/>
                <a:ea typeface="+mn-ea"/>
                <a:cs typeface="+mn-cs"/>
              </a:endParaRPr>
            </a:p>
          </p:txBody>
        </p:sp>
        <p:sp>
          <p:nvSpPr>
            <p:cNvPr id="52" name="Freeform 14">
              <a:extLst>
                <a:ext uri="{FF2B5EF4-FFF2-40B4-BE49-F238E27FC236}">
                  <a16:creationId xmlns:a16="http://schemas.microsoft.com/office/drawing/2014/main" xmlns="" id="{1900BEDA-4FCF-4C01-9C4F-53AF1517729E}"/>
                </a:ext>
              </a:extLst>
            </p:cNvPr>
            <p:cNvSpPr>
              <a:spLocks/>
            </p:cNvSpPr>
            <p:nvPr/>
          </p:nvSpPr>
          <p:spPr bwMode="auto">
            <a:xfrm>
              <a:off x="754031" y="425320"/>
              <a:ext cx="119096" cy="99247"/>
            </a:xfrm>
            <a:custGeom>
              <a:avLst/>
              <a:gdLst/>
              <a:ahLst/>
              <a:cxnLst>
                <a:cxn ang="0">
                  <a:pos x="444" y="26"/>
                </a:cxn>
                <a:cxn ang="0">
                  <a:pos x="490" y="17"/>
                </a:cxn>
                <a:cxn ang="0">
                  <a:pos x="490" y="0"/>
                </a:cxn>
                <a:cxn ang="0">
                  <a:pos x="338" y="0"/>
                </a:cxn>
                <a:cxn ang="0">
                  <a:pos x="338" y="17"/>
                </a:cxn>
                <a:cxn ang="0">
                  <a:pos x="380" y="26"/>
                </a:cxn>
                <a:cxn ang="0">
                  <a:pos x="380" y="283"/>
                </a:cxn>
                <a:cxn ang="0">
                  <a:pos x="275" y="283"/>
                </a:cxn>
                <a:cxn ang="0">
                  <a:pos x="275" y="26"/>
                </a:cxn>
                <a:cxn ang="0">
                  <a:pos x="317" y="17"/>
                </a:cxn>
                <a:cxn ang="0">
                  <a:pos x="317" y="0"/>
                </a:cxn>
                <a:cxn ang="0">
                  <a:pos x="169" y="0"/>
                </a:cxn>
                <a:cxn ang="0">
                  <a:pos x="169" y="17"/>
                </a:cxn>
                <a:cxn ang="0">
                  <a:pos x="211" y="26"/>
                </a:cxn>
                <a:cxn ang="0">
                  <a:pos x="211" y="283"/>
                </a:cxn>
                <a:cxn ang="0">
                  <a:pos x="106" y="283"/>
                </a:cxn>
                <a:cxn ang="0">
                  <a:pos x="106" y="26"/>
                </a:cxn>
                <a:cxn ang="0">
                  <a:pos x="148" y="17"/>
                </a:cxn>
                <a:cxn ang="0">
                  <a:pos x="148" y="0"/>
                </a:cxn>
                <a:cxn ang="0">
                  <a:pos x="0" y="0"/>
                </a:cxn>
                <a:cxn ang="0">
                  <a:pos x="0" y="17"/>
                </a:cxn>
                <a:cxn ang="0">
                  <a:pos x="42" y="26"/>
                </a:cxn>
                <a:cxn ang="0">
                  <a:pos x="42" y="283"/>
                </a:cxn>
                <a:cxn ang="0">
                  <a:pos x="0" y="292"/>
                </a:cxn>
                <a:cxn ang="0">
                  <a:pos x="0" y="309"/>
                </a:cxn>
                <a:cxn ang="0">
                  <a:pos x="457" y="309"/>
                </a:cxn>
                <a:cxn ang="0">
                  <a:pos x="457" y="398"/>
                </a:cxn>
                <a:cxn ang="0">
                  <a:pos x="474" y="398"/>
                </a:cxn>
                <a:cxn ang="0">
                  <a:pos x="495" y="283"/>
                </a:cxn>
                <a:cxn ang="0">
                  <a:pos x="444" y="283"/>
                </a:cxn>
                <a:cxn ang="0">
                  <a:pos x="444" y="26"/>
                </a:cxn>
              </a:cxnLst>
              <a:rect l="0" t="0" r="r" b="b"/>
              <a:pathLst>
                <a:path w="495" h="398">
                  <a:moveTo>
                    <a:pt x="444" y="26"/>
                  </a:moveTo>
                  <a:lnTo>
                    <a:pt x="490" y="17"/>
                  </a:lnTo>
                  <a:lnTo>
                    <a:pt x="490" y="0"/>
                  </a:lnTo>
                  <a:lnTo>
                    <a:pt x="338" y="0"/>
                  </a:lnTo>
                  <a:lnTo>
                    <a:pt x="338" y="17"/>
                  </a:lnTo>
                  <a:lnTo>
                    <a:pt x="380" y="26"/>
                  </a:lnTo>
                  <a:lnTo>
                    <a:pt x="380" y="283"/>
                  </a:lnTo>
                  <a:lnTo>
                    <a:pt x="275" y="283"/>
                  </a:lnTo>
                  <a:lnTo>
                    <a:pt x="275" y="26"/>
                  </a:lnTo>
                  <a:lnTo>
                    <a:pt x="317" y="17"/>
                  </a:lnTo>
                  <a:lnTo>
                    <a:pt x="317" y="0"/>
                  </a:lnTo>
                  <a:lnTo>
                    <a:pt x="169" y="0"/>
                  </a:lnTo>
                  <a:lnTo>
                    <a:pt x="169" y="17"/>
                  </a:lnTo>
                  <a:lnTo>
                    <a:pt x="211" y="26"/>
                  </a:lnTo>
                  <a:lnTo>
                    <a:pt x="211" y="283"/>
                  </a:lnTo>
                  <a:lnTo>
                    <a:pt x="106" y="283"/>
                  </a:lnTo>
                  <a:lnTo>
                    <a:pt x="106" y="26"/>
                  </a:lnTo>
                  <a:lnTo>
                    <a:pt x="148" y="17"/>
                  </a:lnTo>
                  <a:lnTo>
                    <a:pt x="148" y="0"/>
                  </a:lnTo>
                  <a:lnTo>
                    <a:pt x="0" y="0"/>
                  </a:lnTo>
                  <a:lnTo>
                    <a:pt x="0" y="17"/>
                  </a:lnTo>
                  <a:lnTo>
                    <a:pt x="42" y="26"/>
                  </a:lnTo>
                  <a:lnTo>
                    <a:pt x="42" y="283"/>
                  </a:lnTo>
                  <a:lnTo>
                    <a:pt x="0" y="292"/>
                  </a:lnTo>
                  <a:lnTo>
                    <a:pt x="0" y="309"/>
                  </a:lnTo>
                  <a:lnTo>
                    <a:pt x="457" y="309"/>
                  </a:lnTo>
                  <a:lnTo>
                    <a:pt x="457" y="398"/>
                  </a:lnTo>
                  <a:lnTo>
                    <a:pt x="474" y="398"/>
                  </a:lnTo>
                  <a:lnTo>
                    <a:pt x="495" y="283"/>
                  </a:lnTo>
                  <a:lnTo>
                    <a:pt x="444" y="283"/>
                  </a:lnTo>
                  <a:lnTo>
                    <a:pt x="444" y="26"/>
                  </a:lnTo>
                  <a:close/>
                </a:path>
              </a:pathLst>
            </a:custGeom>
            <a:solidFill>
              <a:srgbClr val="2D2B8D"/>
            </a:solidFill>
            <a:ln w="9525">
              <a:noFill/>
              <a:round/>
              <a:headEnd/>
              <a:tailEnd/>
            </a:ln>
          </p:spPr>
          <p:txBody>
            <a:bodyPr vert="horz" wrap="square" lIns="91440" tIns="45720" rIns="91440" bIns="45720" numCol="1" anchor="t" anchorCtr="0" compatLnSpc="1">
              <a:prstTxWarp prst="textNoShape">
                <a:avLst/>
              </a:prstTxWarp>
            </a:bodyPr>
            <a:lstStyle/>
            <a:p>
              <a:pPr>
                <a:buClrTx/>
                <a:buFontTx/>
                <a:buNone/>
                <a:defRPr/>
              </a:pPr>
              <a:endParaRPr lang="ru-RU" sz="1800" kern="1200" dirty="0">
                <a:solidFill>
                  <a:prstClr val="white"/>
                </a:solidFill>
                <a:latin typeface="Calibri"/>
                <a:ea typeface="+mn-ea"/>
                <a:cs typeface="+mn-cs"/>
              </a:endParaRPr>
            </a:p>
          </p:txBody>
        </p:sp>
        <p:sp>
          <p:nvSpPr>
            <p:cNvPr id="53" name="Freeform 15">
              <a:extLst>
                <a:ext uri="{FF2B5EF4-FFF2-40B4-BE49-F238E27FC236}">
                  <a16:creationId xmlns:a16="http://schemas.microsoft.com/office/drawing/2014/main" xmlns="" id="{B68FD14B-335C-4043-B8A7-A776E214B446}"/>
                </a:ext>
              </a:extLst>
            </p:cNvPr>
            <p:cNvSpPr>
              <a:spLocks/>
            </p:cNvSpPr>
            <p:nvPr/>
          </p:nvSpPr>
          <p:spPr bwMode="auto">
            <a:xfrm>
              <a:off x="884618" y="425320"/>
              <a:ext cx="57458" cy="77308"/>
            </a:xfrm>
            <a:custGeom>
              <a:avLst/>
              <a:gdLst/>
              <a:ahLst/>
              <a:cxnLst>
                <a:cxn ang="0">
                  <a:pos x="237" y="220"/>
                </a:cxn>
                <a:cxn ang="0">
                  <a:pos x="224" y="220"/>
                </a:cxn>
                <a:cxn ang="0">
                  <a:pos x="199" y="279"/>
                </a:cxn>
                <a:cxn ang="0">
                  <a:pos x="102" y="279"/>
                </a:cxn>
                <a:cxn ang="0">
                  <a:pos x="102" y="157"/>
                </a:cxn>
                <a:cxn ang="0">
                  <a:pos x="157" y="157"/>
                </a:cxn>
                <a:cxn ang="0">
                  <a:pos x="170" y="199"/>
                </a:cxn>
                <a:cxn ang="0">
                  <a:pos x="186" y="199"/>
                </a:cxn>
                <a:cxn ang="0">
                  <a:pos x="182" y="144"/>
                </a:cxn>
                <a:cxn ang="0">
                  <a:pos x="186" y="93"/>
                </a:cxn>
                <a:cxn ang="0">
                  <a:pos x="174" y="93"/>
                </a:cxn>
                <a:cxn ang="0">
                  <a:pos x="157" y="136"/>
                </a:cxn>
                <a:cxn ang="0">
                  <a:pos x="102" y="136"/>
                </a:cxn>
                <a:cxn ang="0">
                  <a:pos x="102" y="30"/>
                </a:cxn>
                <a:cxn ang="0">
                  <a:pos x="195" y="30"/>
                </a:cxn>
                <a:cxn ang="0">
                  <a:pos x="208" y="81"/>
                </a:cxn>
                <a:cxn ang="0">
                  <a:pos x="224" y="81"/>
                </a:cxn>
                <a:cxn ang="0">
                  <a:pos x="220" y="0"/>
                </a:cxn>
                <a:cxn ang="0">
                  <a:pos x="0" y="0"/>
                </a:cxn>
                <a:cxn ang="0">
                  <a:pos x="0" y="17"/>
                </a:cxn>
                <a:cxn ang="0">
                  <a:pos x="38" y="26"/>
                </a:cxn>
                <a:cxn ang="0">
                  <a:pos x="38" y="283"/>
                </a:cxn>
                <a:cxn ang="0">
                  <a:pos x="0" y="292"/>
                </a:cxn>
                <a:cxn ang="0">
                  <a:pos x="0" y="309"/>
                </a:cxn>
                <a:cxn ang="0">
                  <a:pos x="229" y="309"/>
                </a:cxn>
                <a:cxn ang="0">
                  <a:pos x="237" y="220"/>
                </a:cxn>
              </a:cxnLst>
              <a:rect l="0" t="0" r="r" b="b"/>
              <a:pathLst>
                <a:path w="237" h="309">
                  <a:moveTo>
                    <a:pt x="237" y="220"/>
                  </a:moveTo>
                  <a:lnTo>
                    <a:pt x="224" y="220"/>
                  </a:lnTo>
                  <a:lnTo>
                    <a:pt x="199" y="279"/>
                  </a:lnTo>
                  <a:lnTo>
                    <a:pt x="102" y="279"/>
                  </a:lnTo>
                  <a:lnTo>
                    <a:pt x="102" y="157"/>
                  </a:lnTo>
                  <a:lnTo>
                    <a:pt x="157" y="157"/>
                  </a:lnTo>
                  <a:lnTo>
                    <a:pt x="170" y="199"/>
                  </a:lnTo>
                  <a:lnTo>
                    <a:pt x="186" y="199"/>
                  </a:lnTo>
                  <a:cubicBezTo>
                    <a:pt x="186" y="182"/>
                    <a:pt x="182" y="165"/>
                    <a:pt x="182" y="144"/>
                  </a:cubicBezTo>
                  <a:cubicBezTo>
                    <a:pt x="182" y="127"/>
                    <a:pt x="186" y="110"/>
                    <a:pt x="186" y="93"/>
                  </a:cubicBezTo>
                  <a:lnTo>
                    <a:pt x="174" y="93"/>
                  </a:lnTo>
                  <a:lnTo>
                    <a:pt x="157" y="136"/>
                  </a:lnTo>
                  <a:lnTo>
                    <a:pt x="102" y="136"/>
                  </a:lnTo>
                  <a:lnTo>
                    <a:pt x="102" y="30"/>
                  </a:lnTo>
                  <a:lnTo>
                    <a:pt x="195" y="30"/>
                  </a:lnTo>
                  <a:lnTo>
                    <a:pt x="208" y="81"/>
                  </a:lnTo>
                  <a:lnTo>
                    <a:pt x="224" y="81"/>
                  </a:lnTo>
                  <a:lnTo>
                    <a:pt x="220" y="0"/>
                  </a:lnTo>
                  <a:lnTo>
                    <a:pt x="0" y="0"/>
                  </a:lnTo>
                  <a:lnTo>
                    <a:pt x="0" y="17"/>
                  </a:lnTo>
                  <a:lnTo>
                    <a:pt x="38" y="26"/>
                  </a:lnTo>
                  <a:lnTo>
                    <a:pt x="38" y="283"/>
                  </a:lnTo>
                  <a:lnTo>
                    <a:pt x="0" y="292"/>
                  </a:lnTo>
                  <a:lnTo>
                    <a:pt x="0" y="309"/>
                  </a:lnTo>
                  <a:lnTo>
                    <a:pt x="229" y="309"/>
                  </a:lnTo>
                  <a:lnTo>
                    <a:pt x="237" y="220"/>
                  </a:lnTo>
                  <a:close/>
                </a:path>
              </a:pathLst>
            </a:custGeom>
            <a:solidFill>
              <a:srgbClr val="2D2B8D"/>
            </a:solidFill>
            <a:ln w="9525">
              <a:noFill/>
              <a:round/>
              <a:headEnd/>
              <a:tailEnd/>
            </a:ln>
          </p:spPr>
          <p:txBody>
            <a:bodyPr vert="horz" wrap="square" lIns="91440" tIns="45720" rIns="91440" bIns="45720" numCol="1" anchor="t" anchorCtr="0" compatLnSpc="1">
              <a:prstTxWarp prst="textNoShape">
                <a:avLst/>
              </a:prstTxWarp>
            </a:bodyPr>
            <a:lstStyle/>
            <a:p>
              <a:pPr>
                <a:buClrTx/>
                <a:buFontTx/>
                <a:buNone/>
                <a:defRPr/>
              </a:pPr>
              <a:endParaRPr lang="ru-RU" sz="1800" kern="1200" dirty="0">
                <a:solidFill>
                  <a:prstClr val="white"/>
                </a:solidFill>
                <a:latin typeface="Calibri"/>
                <a:ea typeface="+mn-ea"/>
                <a:cs typeface="+mn-cs"/>
              </a:endParaRPr>
            </a:p>
          </p:txBody>
        </p:sp>
        <p:sp>
          <p:nvSpPr>
            <p:cNvPr id="54" name="Freeform 16">
              <a:extLst>
                <a:ext uri="{FF2B5EF4-FFF2-40B4-BE49-F238E27FC236}">
                  <a16:creationId xmlns:a16="http://schemas.microsoft.com/office/drawing/2014/main" xmlns="" id="{A69810B2-AC0A-429F-BB37-B498DA7AF5CC}"/>
                </a:ext>
              </a:extLst>
            </p:cNvPr>
            <p:cNvSpPr>
              <a:spLocks/>
            </p:cNvSpPr>
            <p:nvPr/>
          </p:nvSpPr>
          <p:spPr bwMode="auto">
            <a:xfrm>
              <a:off x="957747" y="425320"/>
              <a:ext cx="81486" cy="77308"/>
            </a:xfrm>
            <a:custGeom>
              <a:avLst/>
              <a:gdLst/>
              <a:ahLst/>
              <a:cxnLst>
                <a:cxn ang="0">
                  <a:pos x="190" y="17"/>
                </a:cxn>
                <a:cxn ang="0">
                  <a:pos x="236" y="26"/>
                </a:cxn>
                <a:cxn ang="0">
                  <a:pos x="236" y="136"/>
                </a:cxn>
                <a:cxn ang="0">
                  <a:pos x="105" y="136"/>
                </a:cxn>
                <a:cxn ang="0">
                  <a:pos x="105" y="26"/>
                </a:cxn>
                <a:cxn ang="0">
                  <a:pos x="152" y="17"/>
                </a:cxn>
                <a:cxn ang="0">
                  <a:pos x="152" y="0"/>
                </a:cxn>
                <a:cxn ang="0">
                  <a:pos x="0" y="0"/>
                </a:cxn>
                <a:cxn ang="0">
                  <a:pos x="0" y="17"/>
                </a:cxn>
                <a:cxn ang="0">
                  <a:pos x="42" y="26"/>
                </a:cxn>
                <a:cxn ang="0">
                  <a:pos x="42" y="283"/>
                </a:cxn>
                <a:cxn ang="0">
                  <a:pos x="0" y="292"/>
                </a:cxn>
                <a:cxn ang="0">
                  <a:pos x="0" y="309"/>
                </a:cxn>
                <a:cxn ang="0">
                  <a:pos x="152" y="309"/>
                </a:cxn>
                <a:cxn ang="0">
                  <a:pos x="152" y="292"/>
                </a:cxn>
                <a:cxn ang="0">
                  <a:pos x="105" y="283"/>
                </a:cxn>
                <a:cxn ang="0">
                  <a:pos x="105" y="161"/>
                </a:cxn>
                <a:cxn ang="0">
                  <a:pos x="236" y="161"/>
                </a:cxn>
                <a:cxn ang="0">
                  <a:pos x="236" y="283"/>
                </a:cxn>
                <a:cxn ang="0">
                  <a:pos x="190" y="292"/>
                </a:cxn>
                <a:cxn ang="0">
                  <a:pos x="190" y="309"/>
                </a:cxn>
                <a:cxn ang="0">
                  <a:pos x="342" y="309"/>
                </a:cxn>
                <a:cxn ang="0">
                  <a:pos x="342" y="292"/>
                </a:cxn>
                <a:cxn ang="0">
                  <a:pos x="300" y="283"/>
                </a:cxn>
                <a:cxn ang="0">
                  <a:pos x="300" y="26"/>
                </a:cxn>
                <a:cxn ang="0">
                  <a:pos x="342" y="17"/>
                </a:cxn>
                <a:cxn ang="0">
                  <a:pos x="342" y="0"/>
                </a:cxn>
                <a:cxn ang="0">
                  <a:pos x="190" y="0"/>
                </a:cxn>
                <a:cxn ang="0">
                  <a:pos x="190" y="17"/>
                </a:cxn>
              </a:cxnLst>
              <a:rect l="0" t="0" r="r" b="b"/>
              <a:pathLst>
                <a:path w="342" h="309">
                  <a:moveTo>
                    <a:pt x="190" y="17"/>
                  </a:moveTo>
                  <a:lnTo>
                    <a:pt x="236" y="26"/>
                  </a:lnTo>
                  <a:lnTo>
                    <a:pt x="236" y="136"/>
                  </a:lnTo>
                  <a:lnTo>
                    <a:pt x="105" y="136"/>
                  </a:lnTo>
                  <a:lnTo>
                    <a:pt x="105" y="26"/>
                  </a:lnTo>
                  <a:lnTo>
                    <a:pt x="152" y="17"/>
                  </a:lnTo>
                  <a:lnTo>
                    <a:pt x="152" y="0"/>
                  </a:lnTo>
                  <a:lnTo>
                    <a:pt x="0" y="0"/>
                  </a:lnTo>
                  <a:lnTo>
                    <a:pt x="0" y="17"/>
                  </a:lnTo>
                  <a:lnTo>
                    <a:pt x="42" y="26"/>
                  </a:lnTo>
                  <a:lnTo>
                    <a:pt x="42" y="283"/>
                  </a:lnTo>
                  <a:lnTo>
                    <a:pt x="0" y="292"/>
                  </a:lnTo>
                  <a:lnTo>
                    <a:pt x="0" y="309"/>
                  </a:lnTo>
                  <a:lnTo>
                    <a:pt x="152" y="309"/>
                  </a:lnTo>
                  <a:lnTo>
                    <a:pt x="152" y="292"/>
                  </a:lnTo>
                  <a:lnTo>
                    <a:pt x="105" y="283"/>
                  </a:lnTo>
                  <a:lnTo>
                    <a:pt x="105" y="161"/>
                  </a:lnTo>
                  <a:lnTo>
                    <a:pt x="236" y="161"/>
                  </a:lnTo>
                  <a:lnTo>
                    <a:pt x="236" y="283"/>
                  </a:lnTo>
                  <a:lnTo>
                    <a:pt x="190" y="292"/>
                  </a:lnTo>
                  <a:lnTo>
                    <a:pt x="190" y="309"/>
                  </a:lnTo>
                  <a:lnTo>
                    <a:pt x="342" y="309"/>
                  </a:lnTo>
                  <a:lnTo>
                    <a:pt x="342" y="292"/>
                  </a:lnTo>
                  <a:lnTo>
                    <a:pt x="300" y="283"/>
                  </a:lnTo>
                  <a:lnTo>
                    <a:pt x="300" y="26"/>
                  </a:lnTo>
                  <a:lnTo>
                    <a:pt x="342" y="17"/>
                  </a:lnTo>
                  <a:lnTo>
                    <a:pt x="342" y="0"/>
                  </a:lnTo>
                  <a:lnTo>
                    <a:pt x="190" y="0"/>
                  </a:lnTo>
                  <a:lnTo>
                    <a:pt x="190" y="17"/>
                  </a:lnTo>
                  <a:close/>
                </a:path>
              </a:pathLst>
            </a:custGeom>
            <a:solidFill>
              <a:srgbClr val="2D2B8D"/>
            </a:solidFill>
            <a:ln w="9525">
              <a:noFill/>
              <a:round/>
              <a:headEnd/>
              <a:tailEnd/>
            </a:ln>
          </p:spPr>
          <p:txBody>
            <a:bodyPr vert="horz" wrap="square" lIns="91440" tIns="45720" rIns="91440" bIns="45720" numCol="1" anchor="t" anchorCtr="0" compatLnSpc="1">
              <a:prstTxWarp prst="textNoShape">
                <a:avLst/>
              </a:prstTxWarp>
            </a:bodyPr>
            <a:lstStyle/>
            <a:p>
              <a:pPr>
                <a:buClrTx/>
                <a:buFontTx/>
                <a:buNone/>
                <a:defRPr/>
              </a:pPr>
              <a:endParaRPr lang="ru-RU" sz="1800" kern="1200" dirty="0">
                <a:solidFill>
                  <a:prstClr val="white"/>
                </a:solidFill>
                <a:latin typeface="Calibri"/>
                <a:ea typeface="+mn-ea"/>
                <a:cs typeface="+mn-cs"/>
              </a:endParaRPr>
            </a:p>
          </p:txBody>
        </p:sp>
        <p:sp>
          <p:nvSpPr>
            <p:cNvPr id="55" name="Freeform 17">
              <a:extLst>
                <a:ext uri="{FF2B5EF4-FFF2-40B4-BE49-F238E27FC236}">
                  <a16:creationId xmlns:a16="http://schemas.microsoft.com/office/drawing/2014/main" xmlns="" id="{96FADF93-F429-4C9F-8507-C0DF6282EF2D}"/>
                </a:ext>
              </a:extLst>
            </p:cNvPr>
            <p:cNvSpPr>
              <a:spLocks/>
            </p:cNvSpPr>
            <p:nvPr/>
          </p:nvSpPr>
          <p:spPr bwMode="auto">
            <a:xfrm>
              <a:off x="1052815" y="425320"/>
              <a:ext cx="82532" cy="77308"/>
            </a:xfrm>
            <a:custGeom>
              <a:avLst/>
              <a:gdLst/>
              <a:ahLst/>
              <a:cxnLst>
                <a:cxn ang="0">
                  <a:pos x="190" y="17"/>
                </a:cxn>
                <a:cxn ang="0">
                  <a:pos x="237" y="26"/>
                </a:cxn>
                <a:cxn ang="0">
                  <a:pos x="237" y="30"/>
                </a:cxn>
                <a:cxn ang="0">
                  <a:pos x="106" y="237"/>
                </a:cxn>
                <a:cxn ang="0">
                  <a:pos x="106" y="26"/>
                </a:cxn>
                <a:cxn ang="0">
                  <a:pos x="152" y="17"/>
                </a:cxn>
                <a:cxn ang="0">
                  <a:pos x="152" y="0"/>
                </a:cxn>
                <a:cxn ang="0">
                  <a:pos x="0" y="0"/>
                </a:cxn>
                <a:cxn ang="0">
                  <a:pos x="0" y="17"/>
                </a:cxn>
                <a:cxn ang="0">
                  <a:pos x="42" y="26"/>
                </a:cxn>
                <a:cxn ang="0">
                  <a:pos x="42" y="283"/>
                </a:cxn>
                <a:cxn ang="0">
                  <a:pos x="0" y="292"/>
                </a:cxn>
                <a:cxn ang="0">
                  <a:pos x="0" y="309"/>
                </a:cxn>
                <a:cxn ang="0">
                  <a:pos x="152" y="309"/>
                </a:cxn>
                <a:cxn ang="0">
                  <a:pos x="152" y="292"/>
                </a:cxn>
                <a:cxn ang="0">
                  <a:pos x="106" y="283"/>
                </a:cxn>
                <a:cxn ang="0">
                  <a:pos x="106" y="279"/>
                </a:cxn>
                <a:cxn ang="0">
                  <a:pos x="237" y="72"/>
                </a:cxn>
                <a:cxn ang="0">
                  <a:pos x="237" y="283"/>
                </a:cxn>
                <a:cxn ang="0">
                  <a:pos x="190" y="292"/>
                </a:cxn>
                <a:cxn ang="0">
                  <a:pos x="190" y="309"/>
                </a:cxn>
                <a:cxn ang="0">
                  <a:pos x="342" y="309"/>
                </a:cxn>
                <a:cxn ang="0">
                  <a:pos x="342" y="292"/>
                </a:cxn>
                <a:cxn ang="0">
                  <a:pos x="300" y="283"/>
                </a:cxn>
                <a:cxn ang="0">
                  <a:pos x="300" y="26"/>
                </a:cxn>
                <a:cxn ang="0">
                  <a:pos x="342" y="17"/>
                </a:cxn>
                <a:cxn ang="0">
                  <a:pos x="342" y="0"/>
                </a:cxn>
                <a:cxn ang="0">
                  <a:pos x="190" y="0"/>
                </a:cxn>
                <a:cxn ang="0">
                  <a:pos x="190" y="17"/>
                </a:cxn>
              </a:cxnLst>
              <a:rect l="0" t="0" r="r" b="b"/>
              <a:pathLst>
                <a:path w="342" h="309">
                  <a:moveTo>
                    <a:pt x="190" y="17"/>
                  </a:moveTo>
                  <a:lnTo>
                    <a:pt x="237" y="26"/>
                  </a:lnTo>
                  <a:lnTo>
                    <a:pt x="237" y="30"/>
                  </a:lnTo>
                  <a:lnTo>
                    <a:pt x="106" y="237"/>
                  </a:lnTo>
                  <a:lnTo>
                    <a:pt x="106" y="26"/>
                  </a:lnTo>
                  <a:lnTo>
                    <a:pt x="152" y="17"/>
                  </a:lnTo>
                  <a:lnTo>
                    <a:pt x="152" y="0"/>
                  </a:lnTo>
                  <a:lnTo>
                    <a:pt x="0" y="0"/>
                  </a:lnTo>
                  <a:lnTo>
                    <a:pt x="0" y="17"/>
                  </a:lnTo>
                  <a:lnTo>
                    <a:pt x="42" y="26"/>
                  </a:lnTo>
                  <a:lnTo>
                    <a:pt x="42" y="283"/>
                  </a:lnTo>
                  <a:lnTo>
                    <a:pt x="0" y="292"/>
                  </a:lnTo>
                  <a:lnTo>
                    <a:pt x="0" y="309"/>
                  </a:lnTo>
                  <a:lnTo>
                    <a:pt x="152" y="309"/>
                  </a:lnTo>
                  <a:lnTo>
                    <a:pt x="152" y="292"/>
                  </a:lnTo>
                  <a:lnTo>
                    <a:pt x="106" y="283"/>
                  </a:lnTo>
                  <a:lnTo>
                    <a:pt x="106" y="279"/>
                  </a:lnTo>
                  <a:lnTo>
                    <a:pt x="237" y="72"/>
                  </a:lnTo>
                  <a:lnTo>
                    <a:pt x="237" y="283"/>
                  </a:lnTo>
                  <a:lnTo>
                    <a:pt x="190" y="292"/>
                  </a:lnTo>
                  <a:lnTo>
                    <a:pt x="190" y="309"/>
                  </a:lnTo>
                  <a:lnTo>
                    <a:pt x="342" y="309"/>
                  </a:lnTo>
                  <a:lnTo>
                    <a:pt x="342" y="292"/>
                  </a:lnTo>
                  <a:lnTo>
                    <a:pt x="300" y="283"/>
                  </a:lnTo>
                  <a:lnTo>
                    <a:pt x="300" y="26"/>
                  </a:lnTo>
                  <a:lnTo>
                    <a:pt x="342" y="17"/>
                  </a:lnTo>
                  <a:lnTo>
                    <a:pt x="342" y="0"/>
                  </a:lnTo>
                  <a:lnTo>
                    <a:pt x="190" y="0"/>
                  </a:lnTo>
                  <a:lnTo>
                    <a:pt x="190" y="17"/>
                  </a:lnTo>
                  <a:close/>
                </a:path>
              </a:pathLst>
            </a:custGeom>
            <a:solidFill>
              <a:srgbClr val="2D2B8D"/>
            </a:solidFill>
            <a:ln w="9525">
              <a:noFill/>
              <a:round/>
              <a:headEnd/>
              <a:tailEnd/>
            </a:ln>
          </p:spPr>
          <p:txBody>
            <a:bodyPr vert="horz" wrap="square" lIns="91440" tIns="45720" rIns="91440" bIns="45720" numCol="1" anchor="t" anchorCtr="0" compatLnSpc="1">
              <a:prstTxWarp prst="textNoShape">
                <a:avLst/>
              </a:prstTxWarp>
            </a:bodyPr>
            <a:lstStyle/>
            <a:p>
              <a:pPr>
                <a:buClrTx/>
                <a:buFontTx/>
                <a:buNone/>
                <a:defRPr/>
              </a:pPr>
              <a:endParaRPr lang="ru-RU" sz="1800" kern="1200" dirty="0">
                <a:solidFill>
                  <a:prstClr val="white"/>
                </a:solidFill>
                <a:latin typeface="Calibri"/>
                <a:ea typeface="+mn-ea"/>
                <a:cs typeface="+mn-cs"/>
              </a:endParaRPr>
            </a:p>
          </p:txBody>
        </p:sp>
        <p:sp>
          <p:nvSpPr>
            <p:cNvPr id="56" name="Freeform 18">
              <a:extLst>
                <a:ext uri="{FF2B5EF4-FFF2-40B4-BE49-F238E27FC236}">
                  <a16:creationId xmlns:a16="http://schemas.microsoft.com/office/drawing/2014/main" xmlns="" id="{AF2E495F-4311-4EA5-A84C-17AC6D96A40B}"/>
                </a:ext>
              </a:extLst>
            </p:cNvPr>
            <p:cNvSpPr>
              <a:spLocks/>
            </p:cNvSpPr>
            <p:nvPr/>
          </p:nvSpPr>
          <p:spPr bwMode="auto">
            <a:xfrm>
              <a:off x="1147882" y="425320"/>
              <a:ext cx="58503" cy="77308"/>
            </a:xfrm>
            <a:custGeom>
              <a:avLst/>
              <a:gdLst/>
              <a:ahLst/>
              <a:cxnLst>
                <a:cxn ang="0">
                  <a:pos x="225" y="220"/>
                </a:cxn>
                <a:cxn ang="0">
                  <a:pos x="199" y="279"/>
                </a:cxn>
                <a:cxn ang="0">
                  <a:pos x="106" y="279"/>
                </a:cxn>
                <a:cxn ang="0">
                  <a:pos x="106" y="157"/>
                </a:cxn>
                <a:cxn ang="0">
                  <a:pos x="161" y="157"/>
                </a:cxn>
                <a:cxn ang="0">
                  <a:pos x="174" y="199"/>
                </a:cxn>
                <a:cxn ang="0">
                  <a:pos x="187" y="199"/>
                </a:cxn>
                <a:cxn ang="0">
                  <a:pos x="187" y="144"/>
                </a:cxn>
                <a:cxn ang="0">
                  <a:pos x="187" y="93"/>
                </a:cxn>
                <a:cxn ang="0">
                  <a:pos x="174" y="93"/>
                </a:cxn>
                <a:cxn ang="0">
                  <a:pos x="161" y="136"/>
                </a:cxn>
                <a:cxn ang="0">
                  <a:pos x="106" y="136"/>
                </a:cxn>
                <a:cxn ang="0">
                  <a:pos x="106" y="30"/>
                </a:cxn>
                <a:cxn ang="0">
                  <a:pos x="195" y="30"/>
                </a:cxn>
                <a:cxn ang="0">
                  <a:pos x="212" y="81"/>
                </a:cxn>
                <a:cxn ang="0">
                  <a:pos x="225" y="81"/>
                </a:cxn>
                <a:cxn ang="0">
                  <a:pos x="225" y="0"/>
                </a:cxn>
                <a:cxn ang="0">
                  <a:pos x="0" y="0"/>
                </a:cxn>
                <a:cxn ang="0">
                  <a:pos x="0" y="17"/>
                </a:cxn>
                <a:cxn ang="0">
                  <a:pos x="43" y="26"/>
                </a:cxn>
                <a:cxn ang="0">
                  <a:pos x="43" y="283"/>
                </a:cxn>
                <a:cxn ang="0">
                  <a:pos x="0" y="292"/>
                </a:cxn>
                <a:cxn ang="0">
                  <a:pos x="0" y="309"/>
                </a:cxn>
                <a:cxn ang="0">
                  <a:pos x="229" y="309"/>
                </a:cxn>
                <a:cxn ang="0">
                  <a:pos x="241" y="220"/>
                </a:cxn>
                <a:cxn ang="0">
                  <a:pos x="225" y="220"/>
                </a:cxn>
              </a:cxnLst>
              <a:rect l="0" t="0" r="r" b="b"/>
              <a:pathLst>
                <a:path w="241" h="309">
                  <a:moveTo>
                    <a:pt x="225" y="220"/>
                  </a:moveTo>
                  <a:lnTo>
                    <a:pt x="199" y="279"/>
                  </a:lnTo>
                  <a:lnTo>
                    <a:pt x="106" y="279"/>
                  </a:lnTo>
                  <a:lnTo>
                    <a:pt x="106" y="157"/>
                  </a:lnTo>
                  <a:lnTo>
                    <a:pt x="161" y="157"/>
                  </a:lnTo>
                  <a:lnTo>
                    <a:pt x="174" y="199"/>
                  </a:lnTo>
                  <a:lnTo>
                    <a:pt x="187" y="199"/>
                  </a:lnTo>
                  <a:lnTo>
                    <a:pt x="187" y="144"/>
                  </a:lnTo>
                  <a:lnTo>
                    <a:pt x="187" y="93"/>
                  </a:lnTo>
                  <a:lnTo>
                    <a:pt x="174" y="93"/>
                  </a:lnTo>
                  <a:lnTo>
                    <a:pt x="161" y="136"/>
                  </a:lnTo>
                  <a:lnTo>
                    <a:pt x="106" y="136"/>
                  </a:lnTo>
                  <a:lnTo>
                    <a:pt x="106" y="30"/>
                  </a:lnTo>
                  <a:lnTo>
                    <a:pt x="195" y="30"/>
                  </a:lnTo>
                  <a:lnTo>
                    <a:pt x="212" y="81"/>
                  </a:lnTo>
                  <a:lnTo>
                    <a:pt x="225" y="81"/>
                  </a:lnTo>
                  <a:lnTo>
                    <a:pt x="225" y="0"/>
                  </a:lnTo>
                  <a:lnTo>
                    <a:pt x="0" y="0"/>
                  </a:lnTo>
                  <a:lnTo>
                    <a:pt x="0" y="17"/>
                  </a:lnTo>
                  <a:lnTo>
                    <a:pt x="43" y="26"/>
                  </a:lnTo>
                  <a:lnTo>
                    <a:pt x="43" y="283"/>
                  </a:lnTo>
                  <a:lnTo>
                    <a:pt x="0" y="292"/>
                  </a:lnTo>
                  <a:lnTo>
                    <a:pt x="0" y="309"/>
                  </a:lnTo>
                  <a:lnTo>
                    <a:pt x="229" y="309"/>
                  </a:lnTo>
                  <a:lnTo>
                    <a:pt x="241" y="220"/>
                  </a:lnTo>
                  <a:lnTo>
                    <a:pt x="225" y="220"/>
                  </a:lnTo>
                  <a:close/>
                </a:path>
              </a:pathLst>
            </a:custGeom>
            <a:solidFill>
              <a:srgbClr val="2D2B8D"/>
            </a:solidFill>
            <a:ln w="9525">
              <a:noFill/>
              <a:round/>
              <a:headEnd/>
              <a:tailEnd/>
            </a:ln>
          </p:spPr>
          <p:txBody>
            <a:bodyPr vert="horz" wrap="square" lIns="91440" tIns="45720" rIns="91440" bIns="45720" numCol="1" anchor="t" anchorCtr="0" compatLnSpc="1">
              <a:prstTxWarp prst="textNoShape">
                <a:avLst/>
              </a:prstTxWarp>
            </a:bodyPr>
            <a:lstStyle/>
            <a:p>
              <a:pPr>
                <a:buClrTx/>
                <a:buFontTx/>
                <a:buNone/>
                <a:defRPr/>
              </a:pPr>
              <a:endParaRPr lang="ru-RU" sz="1800" kern="1200" dirty="0">
                <a:solidFill>
                  <a:prstClr val="white"/>
                </a:solidFill>
                <a:latin typeface="Calibri"/>
                <a:ea typeface="+mn-ea"/>
                <a:cs typeface="+mn-cs"/>
              </a:endParaRPr>
            </a:p>
          </p:txBody>
        </p:sp>
        <p:sp>
          <p:nvSpPr>
            <p:cNvPr id="57" name="Freeform 19">
              <a:extLst>
                <a:ext uri="{FF2B5EF4-FFF2-40B4-BE49-F238E27FC236}">
                  <a16:creationId xmlns:a16="http://schemas.microsoft.com/office/drawing/2014/main" xmlns="" id="{0C91DDD9-5794-4274-B686-9E10A701744E}"/>
                </a:ext>
              </a:extLst>
            </p:cNvPr>
            <p:cNvSpPr>
              <a:spLocks noEditPoints="1"/>
            </p:cNvSpPr>
            <p:nvPr/>
          </p:nvSpPr>
          <p:spPr bwMode="auto">
            <a:xfrm>
              <a:off x="654785" y="195486"/>
              <a:ext cx="151481" cy="191180"/>
            </a:xfrm>
            <a:custGeom>
              <a:avLst/>
              <a:gdLst/>
              <a:ahLst/>
              <a:cxnLst>
                <a:cxn ang="0">
                  <a:pos x="317" y="774"/>
                </a:cxn>
                <a:cxn ang="0">
                  <a:pos x="587" y="668"/>
                </a:cxn>
                <a:cxn ang="0">
                  <a:pos x="630" y="85"/>
                </a:cxn>
                <a:cxn ang="0">
                  <a:pos x="317" y="0"/>
                </a:cxn>
                <a:cxn ang="0">
                  <a:pos x="160" y="42"/>
                </a:cxn>
                <a:cxn ang="0">
                  <a:pos x="0" y="85"/>
                </a:cxn>
                <a:cxn ang="0">
                  <a:pos x="42" y="668"/>
                </a:cxn>
                <a:cxn ang="0">
                  <a:pos x="160" y="715"/>
                </a:cxn>
                <a:cxn ang="0">
                  <a:pos x="317" y="774"/>
                </a:cxn>
                <a:cxn ang="0">
                  <a:pos x="160" y="76"/>
                </a:cxn>
                <a:cxn ang="0">
                  <a:pos x="160" y="76"/>
                </a:cxn>
                <a:cxn ang="0">
                  <a:pos x="224" y="59"/>
                </a:cxn>
                <a:cxn ang="0">
                  <a:pos x="160" y="161"/>
                </a:cxn>
                <a:cxn ang="0">
                  <a:pos x="105" y="258"/>
                </a:cxn>
                <a:cxn ang="0">
                  <a:pos x="105" y="186"/>
                </a:cxn>
                <a:cxn ang="0">
                  <a:pos x="101" y="93"/>
                </a:cxn>
                <a:cxn ang="0">
                  <a:pos x="160" y="76"/>
                </a:cxn>
                <a:cxn ang="0">
                  <a:pos x="76" y="643"/>
                </a:cxn>
                <a:cxn ang="0">
                  <a:pos x="76" y="643"/>
                </a:cxn>
                <a:cxn ang="0">
                  <a:pos x="55" y="385"/>
                </a:cxn>
                <a:cxn ang="0">
                  <a:pos x="114" y="389"/>
                </a:cxn>
                <a:cxn ang="0">
                  <a:pos x="160" y="313"/>
                </a:cxn>
                <a:cxn ang="0">
                  <a:pos x="228" y="203"/>
                </a:cxn>
                <a:cxn ang="0">
                  <a:pos x="224" y="275"/>
                </a:cxn>
                <a:cxn ang="0">
                  <a:pos x="228" y="397"/>
                </a:cxn>
                <a:cxn ang="0">
                  <a:pos x="317" y="402"/>
                </a:cxn>
                <a:cxn ang="0">
                  <a:pos x="317" y="34"/>
                </a:cxn>
                <a:cxn ang="0">
                  <a:pos x="596" y="110"/>
                </a:cxn>
                <a:cxn ang="0">
                  <a:pos x="575" y="385"/>
                </a:cxn>
                <a:cxn ang="0">
                  <a:pos x="494" y="389"/>
                </a:cxn>
                <a:cxn ang="0">
                  <a:pos x="507" y="156"/>
                </a:cxn>
                <a:cxn ang="0">
                  <a:pos x="410" y="140"/>
                </a:cxn>
                <a:cxn ang="0">
                  <a:pos x="406" y="397"/>
                </a:cxn>
                <a:cxn ang="0">
                  <a:pos x="317" y="402"/>
                </a:cxn>
                <a:cxn ang="0">
                  <a:pos x="317" y="736"/>
                </a:cxn>
                <a:cxn ang="0">
                  <a:pos x="160" y="676"/>
                </a:cxn>
                <a:cxn ang="0">
                  <a:pos x="76" y="643"/>
                </a:cxn>
              </a:cxnLst>
              <a:rect l="0" t="0" r="r" b="b"/>
              <a:pathLst>
                <a:path w="630" h="774">
                  <a:moveTo>
                    <a:pt x="317" y="774"/>
                  </a:moveTo>
                  <a:lnTo>
                    <a:pt x="587" y="668"/>
                  </a:lnTo>
                  <a:lnTo>
                    <a:pt x="630" y="85"/>
                  </a:lnTo>
                  <a:lnTo>
                    <a:pt x="317" y="0"/>
                  </a:lnTo>
                  <a:lnTo>
                    <a:pt x="160" y="42"/>
                  </a:lnTo>
                  <a:lnTo>
                    <a:pt x="0" y="85"/>
                  </a:lnTo>
                  <a:lnTo>
                    <a:pt x="42" y="668"/>
                  </a:lnTo>
                  <a:lnTo>
                    <a:pt x="160" y="715"/>
                  </a:lnTo>
                  <a:lnTo>
                    <a:pt x="317" y="774"/>
                  </a:lnTo>
                  <a:close/>
                  <a:moveTo>
                    <a:pt x="160" y="76"/>
                  </a:moveTo>
                  <a:lnTo>
                    <a:pt x="160" y="76"/>
                  </a:lnTo>
                  <a:lnTo>
                    <a:pt x="224" y="59"/>
                  </a:lnTo>
                  <a:lnTo>
                    <a:pt x="160" y="161"/>
                  </a:lnTo>
                  <a:lnTo>
                    <a:pt x="105" y="258"/>
                  </a:lnTo>
                  <a:lnTo>
                    <a:pt x="105" y="186"/>
                  </a:lnTo>
                  <a:lnTo>
                    <a:pt x="101" y="93"/>
                  </a:lnTo>
                  <a:lnTo>
                    <a:pt x="160" y="76"/>
                  </a:lnTo>
                  <a:close/>
                  <a:moveTo>
                    <a:pt x="76" y="643"/>
                  </a:moveTo>
                  <a:lnTo>
                    <a:pt x="76" y="643"/>
                  </a:lnTo>
                  <a:lnTo>
                    <a:pt x="55" y="385"/>
                  </a:lnTo>
                  <a:lnTo>
                    <a:pt x="114" y="389"/>
                  </a:lnTo>
                  <a:lnTo>
                    <a:pt x="160" y="313"/>
                  </a:lnTo>
                  <a:lnTo>
                    <a:pt x="228" y="203"/>
                  </a:lnTo>
                  <a:lnTo>
                    <a:pt x="224" y="275"/>
                  </a:lnTo>
                  <a:lnTo>
                    <a:pt x="228" y="397"/>
                  </a:lnTo>
                  <a:lnTo>
                    <a:pt x="317" y="402"/>
                  </a:lnTo>
                  <a:lnTo>
                    <a:pt x="317" y="34"/>
                  </a:lnTo>
                  <a:lnTo>
                    <a:pt x="596" y="110"/>
                  </a:lnTo>
                  <a:lnTo>
                    <a:pt x="575" y="385"/>
                  </a:lnTo>
                  <a:lnTo>
                    <a:pt x="494" y="389"/>
                  </a:lnTo>
                  <a:lnTo>
                    <a:pt x="507" y="156"/>
                  </a:lnTo>
                  <a:lnTo>
                    <a:pt x="410" y="140"/>
                  </a:lnTo>
                  <a:lnTo>
                    <a:pt x="406" y="397"/>
                  </a:lnTo>
                  <a:lnTo>
                    <a:pt x="317" y="402"/>
                  </a:lnTo>
                  <a:lnTo>
                    <a:pt x="317" y="736"/>
                  </a:lnTo>
                  <a:lnTo>
                    <a:pt x="160" y="676"/>
                  </a:lnTo>
                  <a:lnTo>
                    <a:pt x="76" y="643"/>
                  </a:lnTo>
                  <a:close/>
                </a:path>
              </a:pathLst>
            </a:custGeom>
            <a:solidFill>
              <a:srgbClr val="2D2B8D"/>
            </a:solidFill>
            <a:ln w="9525">
              <a:noFill/>
              <a:round/>
              <a:headEnd/>
              <a:tailEnd/>
            </a:ln>
          </p:spPr>
          <p:txBody>
            <a:bodyPr vert="horz" wrap="square" lIns="91440" tIns="45720" rIns="91440" bIns="45720" numCol="1" anchor="t" anchorCtr="0" compatLnSpc="1">
              <a:prstTxWarp prst="textNoShape">
                <a:avLst/>
              </a:prstTxWarp>
            </a:bodyPr>
            <a:lstStyle/>
            <a:p>
              <a:pPr>
                <a:buClrTx/>
                <a:buFontTx/>
                <a:buNone/>
                <a:defRPr/>
              </a:pPr>
              <a:endParaRPr lang="ru-RU" sz="1800" kern="1200" dirty="0">
                <a:solidFill>
                  <a:prstClr val="white"/>
                </a:solidFill>
                <a:latin typeface="Calibri"/>
                <a:ea typeface="+mn-ea"/>
                <a:cs typeface="+mn-cs"/>
              </a:endParaRPr>
            </a:p>
          </p:txBody>
        </p:sp>
      </p:grpSp>
      <p:cxnSp>
        <p:nvCxnSpPr>
          <p:cNvPr id="58" name="Прямая соединительная линия 57"/>
          <p:cNvCxnSpPr/>
          <p:nvPr/>
        </p:nvCxnSpPr>
        <p:spPr>
          <a:xfrm>
            <a:off x="1315016" y="-2225"/>
            <a:ext cx="0" cy="453200"/>
          </a:xfrm>
          <a:prstGeom prst="line">
            <a:avLst/>
          </a:prstGeom>
          <a:ln w="9525">
            <a:solidFill>
              <a:srgbClr val="2D2B8D"/>
            </a:solidFill>
          </a:ln>
        </p:spPr>
        <p:style>
          <a:lnRef idx="1">
            <a:schemeClr val="accent1"/>
          </a:lnRef>
          <a:fillRef idx="0">
            <a:schemeClr val="accent1"/>
          </a:fillRef>
          <a:effectRef idx="0">
            <a:schemeClr val="accent1"/>
          </a:effectRef>
          <a:fontRef idx="minor">
            <a:schemeClr val="tx1"/>
          </a:fontRef>
        </p:style>
      </p:cxnSp>
      <p:cxnSp>
        <p:nvCxnSpPr>
          <p:cNvPr id="60" name="Прямая соединительная линия 59"/>
          <p:cNvCxnSpPr/>
          <p:nvPr/>
        </p:nvCxnSpPr>
        <p:spPr>
          <a:xfrm>
            <a:off x="8606986" y="441889"/>
            <a:ext cx="535408" cy="1"/>
          </a:xfrm>
          <a:prstGeom prst="line">
            <a:avLst/>
          </a:prstGeom>
          <a:ln w="9525">
            <a:solidFill>
              <a:srgbClr val="2D2B8D"/>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555401" y="104466"/>
            <a:ext cx="7201809" cy="415498"/>
          </a:xfrm>
          <a:prstGeom prst="rect">
            <a:avLst/>
          </a:prstGeom>
          <a:noFill/>
        </p:spPr>
        <p:txBody>
          <a:bodyPr wrap="square" rtlCol="0">
            <a:spAutoFit/>
          </a:bodyPr>
          <a:lstStyle/>
          <a:p>
            <a:pPr>
              <a:buClrTx/>
              <a:buFontTx/>
              <a:buNone/>
            </a:pPr>
            <a:r>
              <a:rPr lang="ru-RU" sz="2100" kern="1200" dirty="0">
                <a:solidFill>
                  <a:srgbClr val="2D2B8D"/>
                </a:solidFill>
                <a:latin typeface="Calibri"/>
                <a:ea typeface="Open Sans" panose="020B0606030504020204" pitchFamily="34" charset="0"/>
                <a:cs typeface="Open Sans" panose="020B0606030504020204" pitchFamily="34" charset="0"/>
              </a:rPr>
              <a:t>Контент ГК «Просвещение». Медиатека ЭФУ «Русский язык»</a:t>
            </a:r>
            <a:r>
              <a:rPr lang="en-US" sz="2100" kern="1200" dirty="0">
                <a:solidFill>
                  <a:srgbClr val="2D2B8D"/>
                </a:solidFill>
                <a:latin typeface="Calibri"/>
                <a:ea typeface="Open Sans" panose="020B0606030504020204" pitchFamily="34" charset="0"/>
                <a:cs typeface="Open Sans" panose="020B0606030504020204" pitchFamily="34" charset="0"/>
              </a:rPr>
              <a:t> </a:t>
            </a:r>
            <a:r>
              <a:rPr lang="ru-RU" sz="2100" kern="1200" dirty="0">
                <a:solidFill>
                  <a:srgbClr val="2D2B8D"/>
                </a:solidFill>
                <a:latin typeface="Calibri"/>
                <a:ea typeface="Open Sans" panose="020B0606030504020204" pitchFamily="34" charset="0"/>
                <a:cs typeface="Open Sans" panose="020B0606030504020204" pitchFamily="34" charset="0"/>
              </a:rPr>
              <a:t> </a:t>
            </a:r>
            <a:endParaRPr lang="en-US" sz="2100" kern="1200" dirty="0">
              <a:solidFill>
                <a:srgbClr val="2D2B8D"/>
              </a:solidFill>
              <a:latin typeface="Calibri"/>
              <a:ea typeface="Open Sans" panose="020B0606030504020204" pitchFamily="34" charset="0"/>
              <a:cs typeface="Open Sans" panose="020B0606030504020204" pitchFamily="34" charset="0"/>
            </a:endParaRPr>
          </a:p>
        </p:txBody>
      </p:sp>
      <p:sp>
        <p:nvSpPr>
          <p:cNvPr id="41" name="Прямоугольник 40">
            <a:extLst>
              <a:ext uri="{FF2B5EF4-FFF2-40B4-BE49-F238E27FC236}">
                <a16:creationId xmlns="" xmlns:a16="http://schemas.microsoft.com/office/drawing/2014/main" id="{E6838642-F192-40B3-9CE9-54140F0A90E1}"/>
              </a:ext>
            </a:extLst>
          </p:cNvPr>
          <p:cNvSpPr/>
          <p:nvPr/>
        </p:nvSpPr>
        <p:spPr>
          <a:xfrm>
            <a:off x="103491" y="4904949"/>
            <a:ext cx="2254928" cy="115416"/>
          </a:xfrm>
          <a:prstGeom prst="rect">
            <a:avLst/>
          </a:prstGeom>
        </p:spPr>
        <p:txBody>
          <a:bodyPr wrap="square" lIns="0" tIns="0" rIns="0" bIns="0">
            <a:spAutoFit/>
          </a:bodyPr>
          <a:lstStyle/>
          <a:p>
            <a:pPr defTabSz="685783">
              <a:buClrTx/>
              <a:defRPr/>
            </a:pPr>
            <a:r>
              <a:rPr lang="ru-RU" sz="750" kern="1200" dirty="0">
                <a:solidFill>
                  <a:prstClr val="white">
                    <a:lumMod val="65000"/>
                  </a:prstClr>
                </a:solidFill>
                <a:latin typeface="Calibri"/>
                <a:ea typeface="+mn-ea"/>
                <a:cs typeface="+mn-cs"/>
              </a:rPr>
              <a:t>© АО «Издательство «Просвещение», 20</a:t>
            </a:r>
            <a:r>
              <a:rPr lang="en-US" sz="750" kern="1200" dirty="0">
                <a:solidFill>
                  <a:prstClr val="white">
                    <a:lumMod val="65000"/>
                  </a:prstClr>
                </a:solidFill>
                <a:latin typeface="Calibri"/>
                <a:ea typeface="+mn-ea"/>
                <a:cs typeface="+mn-cs"/>
              </a:rPr>
              <a:t>2</a:t>
            </a:r>
            <a:r>
              <a:rPr lang="ru-RU" sz="750" kern="1200" dirty="0">
                <a:solidFill>
                  <a:prstClr val="white">
                    <a:lumMod val="65000"/>
                  </a:prstClr>
                </a:solidFill>
                <a:latin typeface="Calibri"/>
                <a:ea typeface="+mn-ea"/>
                <a:cs typeface="+mn-cs"/>
              </a:rPr>
              <a:t>2</a:t>
            </a:r>
          </a:p>
        </p:txBody>
      </p:sp>
      <p:pic>
        <p:nvPicPr>
          <p:cNvPr id="90115"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707392" y="496881"/>
            <a:ext cx="7167298" cy="433247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2" name="Прямоугольник 41"/>
          <p:cNvSpPr/>
          <p:nvPr/>
        </p:nvSpPr>
        <p:spPr>
          <a:xfrm>
            <a:off x="103491" y="4242753"/>
            <a:ext cx="1605119" cy="300082"/>
          </a:xfrm>
          <a:prstGeom prst="rect">
            <a:avLst/>
          </a:prstGeom>
        </p:spPr>
        <p:txBody>
          <a:bodyPr wrap="none">
            <a:spAutoFit/>
          </a:bodyPr>
          <a:lstStyle/>
          <a:p>
            <a:pPr>
              <a:buClrTx/>
              <a:buFontTx/>
              <a:buNone/>
            </a:pPr>
            <a:r>
              <a:rPr lang="en-US" sz="1350" kern="1200" dirty="0">
                <a:solidFill>
                  <a:prstClr val="black"/>
                </a:solidFill>
                <a:latin typeface="Calibri"/>
                <a:ea typeface="+mn-ea"/>
                <a:cs typeface="+mn-cs"/>
                <a:hlinkClick r:id="rId4"/>
              </a:rPr>
              <a:t>https://educont.ru/</a:t>
            </a:r>
            <a:r>
              <a:rPr lang="ru-RU" sz="1350" kern="1200" dirty="0">
                <a:solidFill>
                  <a:prstClr val="black"/>
                </a:solidFill>
                <a:latin typeface="Calibri"/>
                <a:ea typeface="+mn-ea"/>
                <a:cs typeface="+mn-cs"/>
              </a:rPr>
              <a:t> </a:t>
            </a:r>
          </a:p>
        </p:txBody>
      </p:sp>
      <p:pic>
        <p:nvPicPr>
          <p:cNvPr id="43" name="Picture 8" descr="https://www.pinclipart.com/picdir/big/288-2884575_sample-courses-clipart.png"/>
          <p:cNvPicPr>
            <a:picLocks noChangeAspect="1" noChangeArrowheads="1"/>
          </p:cNvPicPr>
          <p:nvPr/>
        </p:nvPicPr>
        <p:blipFill>
          <a:blip r:embed="rId5" cstate="print">
            <a:biLevel thresh="50000"/>
            <a:extLst>
              <a:ext uri="{28A0092B-C50C-407E-A947-70E740481C1C}">
                <a14:useLocalDpi xmlns="" xmlns:a14="http://schemas.microsoft.com/office/drawing/2010/main" val="0"/>
              </a:ext>
            </a:extLst>
          </a:blip>
          <a:srcRect/>
          <a:stretch>
            <a:fillRect/>
          </a:stretch>
        </p:blipFill>
        <p:spPr bwMode="auto">
          <a:xfrm rot="16837200" flipH="1">
            <a:off x="1366665" y="4472891"/>
            <a:ext cx="324036" cy="33305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4128936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288" y="5093191"/>
            <a:ext cx="9144000" cy="73169"/>
          </a:xfrm>
          <a:prstGeom prst="rect">
            <a:avLst/>
          </a:prstGeom>
        </p:spPr>
      </p:pic>
      <p:sp>
        <p:nvSpPr>
          <p:cNvPr id="15" name="TextBox 14"/>
          <p:cNvSpPr txBox="1"/>
          <p:nvPr/>
        </p:nvSpPr>
        <p:spPr>
          <a:xfrm>
            <a:off x="607805" y="867253"/>
            <a:ext cx="231400" cy="300082"/>
          </a:xfrm>
          <a:prstGeom prst="rect">
            <a:avLst/>
          </a:prstGeom>
          <a:solidFill>
            <a:schemeClr val="bg1"/>
          </a:solidFill>
        </p:spPr>
        <p:txBody>
          <a:bodyPr wrap="square" rtlCol="0">
            <a:spAutoFit/>
          </a:bodyPr>
          <a:lstStyle/>
          <a:p>
            <a:pPr>
              <a:buClrTx/>
              <a:buFontTx/>
              <a:buNone/>
            </a:pPr>
            <a:endParaRPr lang="ru-RU" sz="1350" kern="1200" dirty="0">
              <a:solidFill>
                <a:prstClr val="black"/>
              </a:solidFill>
              <a:latin typeface="Calibri"/>
              <a:ea typeface="+mn-ea"/>
              <a:cs typeface="+mn-cs"/>
            </a:endParaRPr>
          </a:p>
        </p:txBody>
      </p:sp>
      <p:grpSp>
        <p:nvGrpSpPr>
          <p:cNvPr id="29" name="Группа 28"/>
          <p:cNvGrpSpPr/>
          <p:nvPr/>
        </p:nvGrpSpPr>
        <p:grpSpPr>
          <a:xfrm>
            <a:off x="180523" y="146059"/>
            <a:ext cx="951720" cy="329081"/>
            <a:chOff x="254665" y="195486"/>
            <a:chExt cx="951720" cy="329081"/>
          </a:xfrm>
        </p:grpSpPr>
        <p:sp>
          <p:nvSpPr>
            <p:cNvPr id="30" name="Freeform 6">
              <a:extLst>
                <a:ext uri="{FF2B5EF4-FFF2-40B4-BE49-F238E27FC236}">
                  <a16:creationId xmlns:a16="http://schemas.microsoft.com/office/drawing/2014/main" xmlns="" id="{8EF519E2-E53C-4D9E-B400-08D67129D2A8}"/>
                </a:ext>
              </a:extLst>
            </p:cNvPr>
            <p:cNvSpPr>
              <a:spLocks/>
            </p:cNvSpPr>
            <p:nvPr/>
          </p:nvSpPr>
          <p:spPr bwMode="auto">
            <a:xfrm>
              <a:off x="257799" y="350101"/>
              <a:ext cx="362510" cy="20894"/>
            </a:xfrm>
            <a:custGeom>
              <a:avLst/>
              <a:gdLst/>
              <a:ahLst/>
              <a:cxnLst>
                <a:cxn ang="0">
                  <a:pos x="1505" y="0"/>
                </a:cxn>
                <a:cxn ang="0">
                  <a:pos x="0" y="0"/>
                </a:cxn>
                <a:cxn ang="0">
                  <a:pos x="0" y="84"/>
                </a:cxn>
                <a:cxn ang="0">
                  <a:pos x="1509" y="84"/>
                </a:cxn>
                <a:cxn ang="0">
                  <a:pos x="1505" y="0"/>
                </a:cxn>
              </a:cxnLst>
              <a:rect l="0" t="0" r="r" b="b"/>
              <a:pathLst>
                <a:path w="1509" h="84">
                  <a:moveTo>
                    <a:pt x="1505" y="0"/>
                  </a:moveTo>
                  <a:lnTo>
                    <a:pt x="0" y="0"/>
                  </a:lnTo>
                  <a:lnTo>
                    <a:pt x="0" y="84"/>
                  </a:lnTo>
                  <a:lnTo>
                    <a:pt x="1509" y="84"/>
                  </a:lnTo>
                  <a:lnTo>
                    <a:pt x="1505" y="0"/>
                  </a:lnTo>
                  <a:close/>
                </a:path>
              </a:pathLst>
            </a:custGeom>
            <a:solidFill>
              <a:srgbClr val="2D2B8D"/>
            </a:solidFill>
            <a:ln w="9525">
              <a:noFill/>
              <a:round/>
              <a:headEnd/>
              <a:tailEnd/>
            </a:ln>
          </p:spPr>
          <p:txBody>
            <a:bodyPr vert="horz" wrap="square" lIns="91440" tIns="45720" rIns="91440" bIns="45720" numCol="1" anchor="t" anchorCtr="0" compatLnSpc="1">
              <a:prstTxWarp prst="textNoShape">
                <a:avLst/>
              </a:prstTxWarp>
            </a:bodyPr>
            <a:lstStyle/>
            <a:p>
              <a:pPr>
                <a:buClrTx/>
                <a:buFontTx/>
                <a:buNone/>
                <a:defRPr/>
              </a:pPr>
              <a:endParaRPr lang="ru-RU" sz="1800" kern="1200" dirty="0">
                <a:solidFill>
                  <a:prstClr val="white"/>
                </a:solidFill>
                <a:latin typeface="Calibri"/>
                <a:ea typeface="+mn-ea"/>
                <a:cs typeface="+mn-cs"/>
              </a:endParaRPr>
            </a:p>
          </p:txBody>
        </p:sp>
        <p:sp>
          <p:nvSpPr>
            <p:cNvPr id="31" name="Freeform 7">
              <a:extLst>
                <a:ext uri="{FF2B5EF4-FFF2-40B4-BE49-F238E27FC236}">
                  <a16:creationId xmlns:a16="http://schemas.microsoft.com/office/drawing/2014/main" xmlns="" id="{EB5A74A1-76B1-403A-8FB8-3FBCC4A7FACA}"/>
                </a:ext>
              </a:extLst>
            </p:cNvPr>
            <p:cNvSpPr>
              <a:spLocks/>
            </p:cNvSpPr>
            <p:nvPr/>
          </p:nvSpPr>
          <p:spPr bwMode="auto">
            <a:xfrm>
              <a:off x="839696" y="350101"/>
              <a:ext cx="362510" cy="20894"/>
            </a:xfrm>
            <a:custGeom>
              <a:avLst/>
              <a:gdLst/>
              <a:ahLst/>
              <a:cxnLst>
                <a:cxn ang="0">
                  <a:pos x="1510" y="0"/>
                </a:cxn>
                <a:cxn ang="0">
                  <a:pos x="9" y="0"/>
                </a:cxn>
                <a:cxn ang="0">
                  <a:pos x="0" y="84"/>
                </a:cxn>
                <a:cxn ang="0">
                  <a:pos x="1510" y="84"/>
                </a:cxn>
                <a:cxn ang="0">
                  <a:pos x="1510" y="0"/>
                </a:cxn>
              </a:cxnLst>
              <a:rect l="0" t="0" r="r" b="b"/>
              <a:pathLst>
                <a:path w="1510" h="84">
                  <a:moveTo>
                    <a:pt x="1510" y="0"/>
                  </a:moveTo>
                  <a:lnTo>
                    <a:pt x="9" y="0"/>
                  </a:lnTo>
                  <a:lnTo>
                    <a:pt x="0" y="84"/>
                  </a:lnTo>
                  <a:lnTo>
                    <a:pt x="1510" y="84"/>
                  </a:lnTo>
                  <a:lnTo>
                    <a:pt x="1510" y="0"/>
                  </a:lnTo>
                  <a:close/>
                </a:path>
              </a:pathLst>
            </a:custGeom>
            <a:solidFill>
              <a:srgbClr val="2D2B8D"/>
            </a:solidFill>
            <a:ln w="9525">
              <a:noFill/>
              <a:round/>
              <a:headEnd/>
              <a:tailEnd/>
            </a:ln>
          </p:spPr>
          <p:txBody>
            <a:bodyPr vert="horz" wrap="square" lIns="91440" tIns="45720" rIns="91440" bIns="45720" numCol="1" anchor="t" anchorCtr="0" compatLnSpc="1">
              <a:prstTxWarp prst="textNoShape">
                <a:avLst/>
              </a:prstTxWarp>
            </a:bodyPr>
            <a:lstStyle/>
            <a:p>
              <a:pPr>
                <a:buClrTx/>
                <a:buFontTx/>
                <a:buNone/>
                <a:defRPr/>
              </a:pPr>
              <a:endParaRPr lang="ru-RU" sz="1800" kern="1200" dirty="0">
                <a:solidFill>
                  <a:prstClr val="white"/>
                </a:solidFill>
                <a:latin typeface="Calibri"/>
                <a:ea typeface="+mn-ea"/>
                <a:cs typeface="+mn-cs"/>
              </a:endParaRPr>
            </a:p>
          </p:txBody>
        </p:sp>
        <p:sp>
          <p:nvSpPr>
            <p:cNvPr id="33" name="Freeform 8">
              <a:extLst>
                <a:ext uri="{FF2B5EF4-FFF2-40B4-BE49-F238E27FC236}">
                  <a16:creationId xmlns:a16="http://schemas.microsoft.com/office/drawing/2014/main" xmlns="" id="{8141FBEA-CB09-4617-90BF-6E4515E5EADB}"/>
                </a:ext>
              </a:extLst>
            </p:cNvPr>
            <p:cNvSpPr>
              <a:spLocks/>
            </p:cNvSpPr>
            <p:nvPr/>
          </p:nvSpPr>
          <p:spPr bwMode="auto">
            <a:xfrm>
              <a:off x="254665" y="425320"/>
              <a:ext cx="82532" cy="77308"/>
            </a:xfrm>
            <a:custGeom>
              <a:avLst/>
              <a:gdLst/>
              <a:ahLst/>
              <a:cxnLst>
                <a:cxn ang="0">
                  <a:pos x="0" y="17"/>
                </a:cxn>
                <a:cxn ang="0">
                  <a:pos x="42" y="26"/>
                </a:cxn>
                <a:cxn ang="0">
                  <a:pos x="42" y="283"/>
                </a:cxn>
                <a:cxn ang="0">
                  <a:pos x="0" y="292"/>
                </a:cxn>
                <a:cxn ang="0">
                  <a:pos x="0" y="309"/>
                </a:cxn>
                <a:cxn ang="0">
                  <a:pos x="148" y="309"/>
                </a:cxn>
                <a:cxn ang="0">
                  <a:pos x="148" y="292"/>
                </a:cxn>
                <a:cxn ang="0">
                  <a:pos x="106" y="283"/>
                </a:cxn>
                <a:cxn ang="0">
                  <a:pos x="106" y="30"/>
                </a:cxn>
                <a:cxn ang="0">
                  <a:pos x="232" y="30"/>
                </a:cxn>
                <a:cxn ang="0">
                  <a:pos x="232" y="283"/>
                </a:cxn>
                <a:cxn ang="0">
                  <a:pos x="190" y="292"/>
                </a:cxn>
                <a:cxn ang="0">
                  <a:pos x="190" y="309"/>
                </a:cxn>
                <a:cxn ang="0">
                  <a:pos x="342" y="309"/>
                </a:cxn>
                <a:cxn ang="0">
                  <a:pos x="342" y="292"/>
                </a:cxn>
                <a:cxn ang="0">
                  <a:pos x="300" y="283"/>
                </a:cxn>
                <a:cxn ang="0">
                  <a:pos x="300" y="26"/>
                </a:cxn>
                <a:cxn ang="0">
                  <a:pos x="342" y="17"/>
                </a:cxn>
                <a:cxn ang="0">
                  <a:pos x="342" y="0"/>
                </a:cxn>
                <a:cxn ang="0">
                  <a:pos x="0" y="0"/>
                </a:cxn>
                <a:cxn ang="0">
                  <a:pos x="0" y="17"/>
                </a:cxn>
              </a:cxnLst>
              <a:rect l="0" t="0" r="r" b="b"/>
              <a:pathLst>
                <a:path w="342" h="309">
                  <a:moveTo>
                    <a:pt x="0" y="17"/>
                  </a:moveTo>
                  <a:lnTo>
                    <a:pt x="42" y="26"/>
                  </a:lnTo>
                  <a:lnTo>
                    <a:pt x="42" y="283"/>
                  </a:lnTo>
                  <a:lnTo>
                    <a:pt x="0" y="292"/>
                  </a:lnTo>
                  <a:lnTo>
                    <a:pt x="0" y="309"/>
                  </a:lnTo>
                  <a:lnTo>
                    <a:pt x="148" y="309"/>
                  </a:lnTo>
                  <a:lnTo>
                    <a:pt x="148" y="292"/>
                  </a:lnTo>
                  <a:lnTo>
                    <a:pt x="106" y="283"/>
                  </a:lnTo>
                  <a:lnTo>
                    <a:pt x="106" y="30"/>
                  </a:lnTo>
                  <a:lnTo>
                    <a:pt x="232" y="30"/>
                  </a:lnTo>
                  <a:lnTo>
                    <a:pt x="232" y="283"/>
                  </a:lnTo>
                  <a:lnTo>
                    <a:pt x="190" y="292"/>
                  </a:lnTo>
                  <a:lnTo>
                    <a:pt x="190" y="309"/>
                  </a:lnTo>
                  <a:lnTo>
                    <a:pt x="342" y="309"/>
                  </a:lnTo>
                  <a:lnTo>
                    <a:pt x="342" y="292"/>
                  </a:lnTo>
                  <a:lnTo>
                    <a:pt x="300" y="283"/>
                  </a:lnTo>
                  <a:lnTo>
                    <a:pt x="300" y="26"/>
                  </a:lnTo>
                  <a:lnTo>
                    <a:pt x="342" y="17"/>
                  </a:lnTo>
                  <a:lnTo>
                    <a:pt x="342" y="0"/>
                  </a:lnTo>
                  <a:lnTo>
                    <a:pt x="0" y="0"/>
                  </a:lnTo>
                  <a:lnTo>
                    <a:pt x="0" y="17"/>
                  </a:lnTo>
                  <a:close/>
                </a:path>
              </a:pathLst>
            </a:custGeom>
            <a:solidFill>
              <a:srgbClr val="2D2B8D"/>
            </a:solidFill>
            <a:ln w="9525">
              <a:noFill/>
              <a:round/>
              <a:headEnd/>
              <a:tailEnd/>
            </a:ln>
          </p:spPr>
          <p:txBody>
            <a:bodyPr vert="horz" wrap="square" lIns="91440" tIns="45720" rIns="91440" bIns="45720" numCol="1" anchor="t" anchorCtr="0" compatLnSpc="1">
              <a:prstTxWarp prst="textNoShape">
                <a:avLst/>
              </a:prstTxWarp>
            </a:bodyPr>
            <a:lstStyle/>
            <a:p>
              <a:pPr>
                <a:buClrTx/>
                <a:buFontTx/>
                <a:buNone/>
                <a:defRPr/>
              </a:pPr>
              <a:endParaRPr lang="ru-RU" sz="1800" kern="1200" dirty="0">
                <a:solidFill>
                  <a:prstClr val="white"/>
                </a:solidFill>
                <a:latin typeface="Calibri"/>
                <a:ea typeface="+mn-ea"/>
                <a:cs typeface="+mn-cs"/>
              </a:endParaRPr>
            </a:p>
          </p:txBody>
        </p:sp>
        <p:sp>
          <p:nvSpPr>
            <p:cNvPr id="40" name="Freeform 9">
              <a:extLst>
                <a:ext uri="{FF2B5EF4-FFF2-40B4-BE49-F238E27FC236}">
                  <a16:creationId xmlns:a16="http://schemas.microsoft.com/office/drawing/2014/main" xmlns="" id="{48B219EA-8104-447D-9B8C-156A030698CD}"/>
                </a:ext>
              </a:extLst>
            </p:cNvPr>
            <p:cNvSpPr>
              <a:spLocks noEditPoints="1"/>
            </p:cNvSpPr>
            <p:nvPr/>
          </p:nvSpPr>
          <p:spPr bwMode="auto">
            <a:xfrm>
              <a:off x="351822" y="425320"/>
              <a:ext cx="56414" cy="77308"/>
            </a:xfrm>
            <a:custGeom>
              <a:avLst/>
              <a:gdLst/>
              <a:ahLst/>
              <a:cxnLst>
                <a:cxn ang="0">
                  <a:pos x="148" y="0"/>
                </a:cxn>
                <a:cxn ang="0">
                  <a:pos x="139" y="0"/>
                </a:cxn>
                <a:cxn ang="0">
                  <a:pos x="0" y="0"/>
                </a:cxn>
                <a:cxn ang="0">
                  <a:pos x="0" y="17"/>
                </a:cxn>
                <a:cxn ang="0">
                  <a:pos x="38" y="26"/>
                </a:cxn>
                <a:cxn ang="0">
                  <a:pos x="38" y="283"/>
                </a:cxn>
                <a:cxn ang="0">
                  <a:pos x="0" y="292"/>
                </a:cxn>
                <a:cxn ang="0">
                  <a:pos x="0" y="309"/>
                </a:cxn>
                <a:cxn ang="0">
                  <a:pos x="139" y="309"/>
                </a:cxn>
                <a:cxn ang="0">
                  <a:pos x="156" y="309"/>
                </a:cxn>
                <a:cxn ang="0">
                  <a:pos x="156" y="292"/>
                </a:cxn>
                <a:cxn ang="0">
                  <a:pos x="139" y="288"/>
                </a:cxn>
                <a:cxn ang="0">
                  <a:pos x="101" y="283"/>
                </a:cxn>
                <a:cxn ang="0">
                  <a:pos x="101" y="178"/>
                </a:cxn>
                <a:cxn ang="0">
                  <a:pos x="127" y="178"/>
                </a:cxn>
                <a:cxn ang="0">
                  <a:pos x="139" y="178"/>
                </a:cxn>
                <a:cxn ang="0">
                  <a:pos x="236" y="81"/>
                </a:cxn>
                <a:cxn ang="0">
                  <a:pos x="148" y="0"/>
                </a:cxn>
                <a:cxn ang="0">
                  <a:pos x="139" y="161"/>
                </a:cxn>
                <a:cxn ang="0">
                  <a:pos x="139" y="161"/>
                </a:cxn>
                <a:cxn ang="0">
                  <a:pos x="118" y="161"/>
                </a:cxn>
                <a:cxn ang="0">
                  <a:pos x="101" y="161"/>
                </a:cxn>
                <a:cxn ang="0">
                  <a:pos x="101" y="21"/>
                </a:cxn>
                <a:cxn ang="0">
                  <a:pos x="118" y="21"/>
                </a:cxn>
                <a:cxn ang="0">
                  <a:pos x="139" y="26"/>
                </a:cxn>
                <a:cxn ang="0">
                  <a:pos x="173" y="93"/>
                </a:cxn>
                <a:cxn ang="0">
                  <a:pos x="139" y="161"/>
                </a:cxn>
              </a:cxnLst>
              <a:rect l="0" t="0" r="r" b="b"/>
              <a:pathLst>
                <a:path w="236" h="309">
                  <a:moveTo>
                    <a:pt x="148" y="0"/>
                  </a:moveTo>
                  <a:lnTo>
                    <a:pt x="139" y="0"/>
                  </a:lnTo>
                  <a:lnTo>
                    <a:pt x="0" y="0"/>
                  </a:lnTo>
                  <a:lnTo>
                    <a:pt x="0" y="17"/>
                  </a:lnTo>
                  <a:lnTo>
                    <a:pt x="38" y="26"/>
                  </a:lnTo>
                  <a:lnTo>
                    <a:pt x="38" y="283"/>
                  </a:lnTo>
                  <a:lnTo>
                    <a:pt x="0" y="292"/>
                  </a:lnTo>
                  <a:lnTo>
                    <a:pt x="0" y="309"/>
                  </a:lnTo>
                  <a:lnTo>
                    <a:pt x="139" y="309"/>
                  </a:lnTo>
                  <a:lnTo>
                    <a:pt x="156" y="309"/>
                  </a:lnTo>
                  <a:lnTo>
                    <a:pt x="156" y="292"/>
                  </a:lnTo>
                  <a:lnTo>
                    <a:pt x="139" y="288"/>
                  </a:lnTo>
                  <a:lnTo>
                    <a:pt x="101" y="283"/>
                  </a:lnTo>
                  <a:lnTo>
                    <a:pt x="101" y="178"/>
                  </a:lnTo>
                  <a:lnTo>
                    <a:pt x="127" y="178"/>
                  </a:lnTo>
                  <a:lnTo>
                    <a:pt x="139" y="178"/>
                  </a:lnTo>
                  <a:cubicBezTo>
                    <a:pt x="203" y="174"/>
                    <a:pt x="236" y="144"/>
                    <a:pt x="236" y="81"/>
                  </a:cubicBezTo>
                  <a:cubicBezTo>
                    <a:pt x="236" y="26"/>
                    <a:pt x="198" y="0"/>
                    <a:pt x="148" y="0"/>
                  </a:cubicBezTo>
                  <a:close/>
                  <a:moveTo>
                    <a:pt x="139" y="161"/>
                  </a:moveTo>
                  <a:lnTo>
                    <a:pt x="139" y="161"/>
                  </a:lnTo>
                  <a:lnTo>
                    <a:pt x="118" y="161"/>
                  </a:lnTo>
                  <a:lnTo>
                    <a:pt x="101" y="161"/>
                  </a:lnTo>
                  <a:lnTo>
                    <a:pt x="101" y="21"/>
                  </a:lnTo>
                  <a:lnTo>
                    <a:pt x="118" y="21"/>
                  </a:lnTo>
                  <a:cubicBezTo>
                    <a:pt x="122" y="21"/>
                    <a:pt x="131" y="21"/>
                    <a:pt x="139" y="26"/>
                  </a:cubicBezTo>
                  <a:cubicBezTo>
                    <a:pt x="156" y="30"/>
                    <a:pt x="173" y="51"/>
                    <a:pt x="173" y="93"/>
                  </a:cubicBezTo>
                  <a:cubicBezTo>
                    <a:pt x="173" y="123"/>
                    <a:pt x="165" y="152"/>
                    <a:pt x="139" y="161"/>
                  </a:cubicBezTo>
                  <a:close/>
                </a:path>
              </a:pathLst>
            </a:custGeom>
            <a:solidFill>
              <a:srgbClr val="2D2B8D"/>
            </a:solidFill>
            <a:ln w="9525">
              <a:noFill/>
              <a:round/>
              <a:headEnd/>
              <a:tailEnd/>
            </a:ln>
          </p:spPr>
          <p:txBody>
            <a:bodyPr vert="horz" wrap="square" lIns="91440" tIns="45720" rIns="91440" bIns="45720" numCol="1" anchor="t" anchorCtr="0" compatLnSpc="1">
              <a:prstTxWarp prst="textNoShape">
                <a:avLst/>
              </a:prstTxWarp>
            </a:bodyPr>
            <a:lstStyle/>
            <a:p>
              <a:pPr>
                <a:buClrTx/>
                <a:buFontTx/>
                <a:buNone/>
                <a:defRPr/>
              </a:pPr>
              <a:endParaRPr lang="ru-RU" sz="1800" kern="1200" dirty="0">
                <a:solidFill>
                  <a:prstClr val="white"/>
                </a:solidFill>
                <a:latin typeface="Calibri"/>
                <a:ea typeface="+mn-ea"/>
                <a:cs typeface="+mn-cs"/>
              </a:endParaRPr>
            </a:p>
          </p:txBody>
        </p:sp>
        <p:sp>
          <p:nvSpPr>
            <p:cNvPr id="46" name="Freeform 10">
              <a:extLst>
                <a:ext uri="{FF2B5EF4-FFF2-40B4-BE49-F238E27FC236}">
                  <a16:creationId xmlns:a16="http://schemas.microsoft.com/office/drawing/2014/main" xmlns="" id="{71F453EE-6CA0-49B2-BA17-C90BA53D698B}"/>
                </a:ext>
              </a:extLst>
            </p:cNvPr>
            <p:cNvSpPr>
              <a:spLocks noEditPoints="1"/>
            </p:cNvSpPr>
            <p:nvPr/>
          </p:nvSpPr>
          <p:spPr bwMode="auto">
            <a:xfrm>
              <a:off x="423906" y="424275"/>
              <a:ext cx="76263" cy="79397"/>
            </a:xfrm>
            <a:custGeom>
              <a:avLst/>
              <a:gdLst/>
              <a:ahLst/>
              <a:cxnLst>
                <a:cxn ang="0">
                  <a:pos x="160" y="0"/>
                </a:cxn>
                <a:cxn ang="0">
                  <a:pos x="156" y="0"/>
                </a:cxn>
                <a:cxn ang="0">
                  <a:pos x="0" y="156"/>
                </a:cxn>
                <a:cxn ang="0">
                  <a:pos x="156" y="317"/>
                </a:cxn>
                <a:cxn ang="0">
                  <a:pos x="160" y="317"/>
                </a:cxn>
                <a:cxn ang="0">
                  <a:pos x="317" y="156"/>
                </a:cxn>
                <a:cxn ang="0">
                  <a:pos x="160" y="0"/>
                </a:cxn>
                <a:cxn ang="0">
                  <a:pos x="160" y="300"/>
                </a:cxn>
                <a:cxn ang="0">
                  <a:pos x="160" y="300"/>
                </a:cxn>
                <a:cxn ang="0">
                  <a:pos x="156" y="300"/>
                </a:cxn>
                <a:cxn ang="0">
                  <a:pos x="72" y="148"/>
                </a:cxn>
                <a:cxn ang="0">
                  <a:pos x="156" y="17"/>
                </a:cxn>
                <a:cxn ang="0">
                  <a:pos x="245" y="169"/>
                </a:cxn>
                <a:cxn ang="0">
                  <a:pos x="160" y="300"/>
                </a:cxn>
              </a:cxnLst>
              <a:rect l="0" t="0" r="r" b="b"/>
              <a:pathLst>
                <a:path w="317" h="317">
                  <a:moveTo>
                    <a:pt x="160" y="0"/>
                  </a:moveTo>
                  <a:lnTo>
                    <a:pt x="156" y="0"/>
                  </a:lnTo>
                  <a:cubicBezTo>
                    <a:pt x="55" y="0"/>
                    <a:pt x="0" y="55"/>
                    <a:pt x="0" y="156"/>
                  </a:cubicBezTo>
                  <a:cubicBezTo>
                    <a:pt x="0" y="262"/>
                    <a:pt x="55" y="317"/>
                    <a:pt x="156" y="317"/>
                  </a:cubicBezTo>
                  <a:lnTo>
                    <a:pt x="160" y="317"/>
                  </a:lnTo>
                  <a:cubicBezTo>
                    <a:pt x="258" y="317"/>
                    <a:pt x="317" y="262"/>
                    <a:pt x="317" y="156"/>
                  </a:cubicBezTo>
                  <a:cubicBezTo>
                    <a:pt x="317" y="55"/>
                    <a:pt x="262" y="0"/>
                    <a:pt x="160" y="0"/>
                  </a:cubicBezTo>
                  <a:close/>
                  <a:moveTo>
                    <a:pt x="160" y="300"/>
                  </a:moveTo>
                  <a:lnTo>
                    <a:pt x="160" y="300"/>
                  </a:lnTo>
                  <a:lnTo>
                    <a:pt x="156" y="300"/>
                  </a:lnTo>
                  <a:cubicBezTo>
                    <a:pt x="110" y="296"/>
                    <a:pt x="72" y="258"/>
                    <a:pt x="72" y="148"/>
                  </a:cubicBezTo>
                  <a:cubicBezTo>
                    <a:pt x="72" y="55"/>
                    <a:pt x="106" y="21"/>
                    <a:pt x="156" y="17"/>
                  </a:cubicBezTo>
                  <a:cubicBezTo>
                    <a:pt x="207" y="21"/>
                    <a:pt x="245" y="63"/>
                    <a:pt x="245" y="169"/>
                  </a:cubicBezTo>
                  <a:cubicBezTo>
                    <a:pt x="245" y="232"/>
                    <a:pt x="220" y="300"/>
                    <a:pt x="160" y="300"/>
                  </a:cubicBezTo>
                  <a:close/>
                </a:path>
              </a:pathLst>
            </a:custGeom>
            <a:solidFill>
              <a:srgbClr val="2D2B8D"/>
            </a:solidFill>
            <a:ln w="9525">
              <a:noFill/>
              <a:round/>
              <a:headEnd/>
              <a:tailEnd/>
            </a:ln>
          </p:spPr>
          <p:txBody>
            <a:bodyPr vert="horz" wrap="square" lIns="91440" tIns="45720" rIns="91440" bIns="45720" numCol="1" anchor="t" anchorCtr="0" compatLnSpc="1">
              <a:prstTxWarp prst="textNoShape">
                <a:avLst/>
              </a:prstTxWarp>
            </a:bodyPr>
            <a:lstStyle/>
            <a:p>
              <a:pPr>
                <a:buClrTx/>
                <a:buFontTx/>
                <a:buNone/>
                <a:defRPr/>
              </a:pPr>
              <a:endParaRPr lang="ru-RU" sz="1800" kern="1200" dirty="0">
                <a:solidFill>
                  <a:prstClr val="white"/>
                </a:solidFill>
                <a:latin typeface="Calibri"/>
                <a:ea typeface="+mn-ea"/>
                <a:cs typeface="+mn-cs"/>
              </a:endParaRPr>
            </a:p>
          </p:txBody>
        </p:sp>
        <p:sp>
          <p:nvSpPr>
            <p:cNvPr id="48" name="Freeform 11">
              <a:extLst>
                <a:ext uri="{FF2B5EF4-FFF2-40B4-BE49-F238E27FC236}">
                  <a16:creationId xmlns:a16="http://schemas.microsoft.com/office/drawing/2014/main" xmlns="" id="{4B9A3C2E-DDB2-405E-8DC4-3D9B93F9F026}"/>
                </a:ext>
              </a:extLst>
            </p:cNvPr>
            <p:cNvSpPr>
              <a:spLocks/>
            </p:cNvSpPr>
            <p:nvPr/>
          </p:nvSpPr>
          <p:spPr bwMode="auto">
            <a:xfrm>
              <a:off x="517929" y="424275"/>
              <a:ext cx="69994" cy="79397"/>
            </a:xfrm>
            <a:custGeom>
              <a:avLst/>
              <a:gdLst/>
              <a:ahLst/>
              <a:cxnLst>
                <a:cxn ang="0">
                  <a:pos x="190" y="296"/>
                </a:cxn>
                <a:cxn ang="0">
                  <a:pos x="72" y="156"/>
                </a:cxn>
                <a:cxn ang="0">
                  <a:pos x="173" y="21"/>
                </a:cxn>
                <a:cxn ang="0">
                  <a:pos x="266" y="101"/>
                </a:cxn>
                <a:cxn ang="0">
                  <a:pos x="283" y="101"/>
                </a:cxn>
                <a:cxn ang="0">
                  <a:pos x="283" y="17"/>
                </a:cxn>
                <a:cxn ang="0">
                  <a:pos x="262" y="17"/>
                </a:cxn>
                <a:cxn ang="0">
                  <a:pos x="165" y="0"/>
                </a:cxn>
                <a:cxn ang="0">
                  <a:pos x="0" y="152"/>
                </a:cxn>
                <a:cxn ang="0">
                  <a:pos x="165" y="317"/>
                </a:cxn>
                <a:cxn ang="0">
                  <a:pos x="292" y="287"/>
                </a:cxn>
                <a:cxn ang="0">
                  <a:pos x="292" y="241"/>
                </a:cxn>
                <a:cxn ang="0">
                  <a:pos x="283" y="241"/>
                </a:cxn>
                <a:cxn ang="0">
                  <a:pos x="190" y="296"/>
                </a:cxn>
              </a:cxnLst>
              <a:rect l="0" t="0" r="r" b="b"/>
              <a:pathLst>
                <a:path w="292" h="317">
                  <a:moveTo>
                    <a:pt x="190" y="296"/>
                  </a:moveTo>
                  <a:cubicBezTo>
                    <a:pt x="114" y="296"/>
                    <a:pt x="72" y="224"/>
                    <a:pt x="72" y="156"/>
                  </a:cubicBezTo>
                  <a:cubicBezTo>
                    <a:pt x="72" y="80"/>
                    <a:pt x="110" y="21"/>
                    <a:pt x="173" y="21"/>
                  </a:cubicBezTo>
                  <a:cubicBezTo>
                    <a:pt x="224" y="21"/>
                    <a:pt x="258" y="51"/>
                    <a:pt x="266" y="101"/>
                  </a:cubicBezTo>
                  <a:lnTo>
                    <a:pt x="283" y="101"/>
                  </a:lnTo>
                  <a:lnTo>
                    <a:pt x="283" y="17"/>
                  </a:lnTo>
                  <a:lnTo>
                    <a:pt x="262" y="17"/>
                  </a:lnTo>
                  <a:cubicBezTo>
                    <a:pt x="233" y="8"/>
                    <a:pt x="199" y="0"/>
                    <a:pt x="165" y="0"/>
                  </a:cubicBezTo>
                  <a:cubicBezTo>
                    <a:pt x="76" y="0"/>
                    <a:pt x="0" y="47"/>
                    <a:pt x="0" y="152"/>
                  </a:cubicBezTo>
                  <a:cubicBezTo>
                    <a:pt x="0" y="254"/>
                    <a:pt x="68" y="317"/>
                    <a:pt x="165" y="317"/>
                  </a:cubicBezTo>
                  <a:cubicBezTo>
                    <a:pt x="237" y="317"/>
                    <a:pt x="262" y="300"/>
                    <a:pt x="292" y="287"/>
                  </a:cubicBezTo>
                  <a:lnTo>
                    <a:pt x="292" y="241"/>
                  </a:lnTo>
                  <a:lnTo>
                    <a:pt x="283" y="241"/>
                  </a:lnTo>
                  <a:cubicBezTo>
                    <a:pt x="271" y="279"/>
                    <a:pt x="228" y="296"/>
                    <a:pt x="190" y="296"/>
                  </a:cubicBezTo>
                  <a:close/>
                </a:path>
              </a:pathLst>
            </a:custGeom>
            <a:solidFill>
              <a:srgbClr val="2D2B8D"/>
            </a:solidFill>
            <a:ln w="9525">
              <a:noFill/>
              <a:round/>
              <a:headEnd/>
              <a:tailEnd/>
            </a:ln>
          </p:spPr>
          <p:txBody>
            <a:bodyPr vert="horz" wrap="square" lIns="91440" tIns="45720" rIns="91440" bIns="45720" numCol="1" anchor="t" anchorCtr="0" compatLnSpc="1">
              <a:prstTxWarp prst="textNoShape">
                <a:avLst/>
              </a:prstTxWarp>
            </a:bodyPr>
            <a:lstStyle/>
            <a:p>
              <a:pPr>
                <a:buClrTx/>
                <a:buFontTx/>
                <a:buNone/>
                <a:defRPr/>
              </a:pPr>
              <a:endParaRPr lang="ru-RU" sz="1800" kern="1200" dirty="0">
                <a:solidFill>
                  <a:prstClr val="white"/>
                </a:solidFill>
                <a:latin typeface="Calibri"/>
                <a:ea typeface="+mn-ea"/>
                <a:cs typeface="+mn-cs"/>
              </a:endParaRPr>
            </a:p>
          </p:txBody>
        </p:sp>
        <p:sp>
          <p:nvSpPr>
            <p:cNvPr id="50" name="Freeform 12">
              <a:extLst>
                <a:ext uri="{FF2B5EF4-FFF2-40B4-BE49-F238E27FC236}">
                  <a16:creationId xmlns:a16="http://schemas.microsoft.com/office/drawing/2014/main" xmlns="" id="{97B13DAB-6D92-4ADF-AEAD-3ABF38B5006E}"/>
                </a:ext>
              </a:extLst>
            </p:cNvPr>
            <p:cNvSpPr>
              <a:spLocks noEditPoints="1"/>
            </p:cNvSpPr>
            <p:nvPr/>
          </p:nvSpPr>
          <p:spPr bwMode="auto">
            <a:xfrm>
              <a:off x="603595" y="425320"/>
              <a:ext cx="60593" cy="77308"/>
            </a:xfrm>
            <a:custGeom>
              <a:avLst/>
              <a:gdLst/>
              <a:ahLst/>
              <a:cxnLst>
                <a:cxn ang="0">
                  <a:pos x="174" y="148"/>
                </a:cxn>
                <a:cxn ang="0">
                  <a:pos x="174" y="144"/>
                </a:cxn>
                <a:cxn ang="0">
                  <a:pos x="241" y="72"/>
                </a:cxn>
                <a:cxn ang="0">
                  <a:pos x="140" y="0"/>
                </a:cxn>
                <a:cxn ang="0">
                  <a:pos x="0" y="0"/>
                </a:cxn>
                <a:cxn ang="0">
                  <a:pos x="0" y="17"/>
                </a:cxn>
                <a:cxn ang="0">
                  <a:pos x="38" y="26"/>
                </a:cxn>
                <a:cxn ang="0">
                  <a:pos x="38" y="283"/>
                </a:cxn>
                <a:cxn ang="0">
                  <a:pos x="0" y="292"/>
                </a:cxn>
                <a:cxn ang="0">
                  <a:pos x="0" y="309"/>
                </a:cxn>
                <a:cxn ang="0">
                  <a:pos x="140" y="309"/>
                </a:cxn>
                <a:cxn ang="0">
                  <a:pos x="148" y="309"/>
                </a:cxn>
                <a:cxn ang="0">
                  <a:pos x="254" y="228"/>
                </a:cxn>
                <a:cxn ang="0">
                  <a:pos x="174" y="148"/>
                </a:cxn>
                <a:cxn ang="0">
                  <a:pos x="102" y="21"/>
                </a:cxn>
                <a:cxn ang="0">
                  <a:pos x="102" y="21"/>
                </a:cxn>
                <a:cxn ang="0">
                  <a:pos x="140" y="26"/>
                </a:cxn>
                <a:cxn ang="0">
                  <a:pos x="174" y="81"/>
                </a:cxn>
                <a:cxn ang="0">
                  <a:pos x="140" y="136"/>
                </a:cxn>
                <a:cxn ang="0">
                  <a:pos x="127" y="140"/>
                </a:cxn>
                <a:cxn ang="0">
                  <a:pos x="102" y="140"/>
                </a:cxn>
                <a:cxn ang="0">
                  <a:pos x="102" y="21"/>
                </a:cxn>
                <a:cxn ang="0">
                  <a:pos x="140" y="288"/>
                </a:cxn>
                <a:cxn ang="0">
                  <a:pos x="140" y="288"/>
                </a:cxn>
                <a:cxn ang="0">
                  <a:pos x="102" y="271"/>
                </a:cxn>
                <a:cxn ang="0">
                  <a:pos x="102" y="157"/>
                </a:cxn>
                <a:cxn ang="0">
                  <a:pos x="127" y="157"/>
                </a:cxn>
                <a:cxn ang="0">
                  <a:pos x="140" y="157"/>
                </a:cxn>
                <a:cxn ang="0">
                  <a:pos x="190" y="228"/>
                </a:cxn>
                <a:cxn ang="0">
                  <a:pos x="140" y="288"/>
                </a:cxn>
              </a:cxnLst>
              <a:rect l="0" t="0" r="r" b="b"/>
              <a:pathLst>
                <a:path w="254" h="309">
                  <a:moveTo>
                    <a:pt x="174" y="148"/>
                  </a:moveTo>
                  <a:lnTo>
                    <a:pt x="174" y="144"/>
                  </a:lnTo>
                  <a:cubicBezTo>
                    <a:pt x="212" y="136"/>
                    <a:pt x="241" y="110"/>
                    <a:pt x="241" y="72"/>
                  </a:cubicBezTo>
                  <a:cubicBezTo>
                    <a:pt x="241" y="21"/>
                    <a:pt x="199" y="0"/>
                    <a:pt x="140" y="0"/>
                  </a:cubicBezTo>
                  <a:lnTo>
                    <a:pt x="0" y="0"/>
                  </a:lnTo>
                  <a:lnTo>
                    <a:pt x="0" y="17"/>
                  </a:lnTo>
                  <a:lnTo>
                    <a:pt x="38" y="26"/>
                  </a:lnTo>
                  <a:lnTo>
                    <a:pt x="38" y="283"/>
                  </a:lnTo>
                  <a:lnTo>
                    <a:pt x="0" y="292"/>
                  </a:lnTo>
                  <a:lnTo>
                    <a:pt x="0" y="309"/>
                  </a:lnTo>
                  <a:lnTo>
                    <a:pt x="140" y="309"/>
                  </a:lnTo>
                  <a:lnTo>
                    <a:pt x="148" y="309"/>
                  </a:lnTo>
                  <a:cubicBezTo>
                    <a:pt x="207" y="309"/>
                    <a:pt x="254" y="279"/>
                    <a:pt x="254" y="228"/>
                  </a:cubicBezTo>
                  <a:cubicBezTo>
                    <a:pt x="254" y="174"/>
                    <a:pt x="224" y="152"/>
                    <a:pt x="174" y="148"/>
                  </a:cubicBezTo>
                  <a:close/>
                  <a:moveTo>
                    <a:pt x="102" y="21"/>
                  </a:moveTo>
                  <a:lnTo>
                    <a:pt x="102" y="21"/>
                  </a:lnTo>
                  <a:cubicBezTo>
                    <a:pt x="114" y="21"/>
                    <a:pt x="127" y="21"/>
                    <a:pt x="140" y="26"/>
                  </a:cubicBezTo>
                  <a:cubicBezTo>
                    <a:pt x="161" y="30"/>
                    <a:pt x="174" y="47"/>
                    <a:pt x="174" y="81"/>
                  </a:cubicBezTo>
                  <a:cubicBezTo>
                    <a:pt x="174" y="106"/>
                    <a:pt x="165" y="131"/>
                    <a:pt x="140" y="136"/>
                  </a:cubicBezTo>
                  <a:cubicBezTo>
                    <a:pt x="135" y="136"/>
                    <a:pt x="131" y="140"/>
                    <a:pt x="127" y="140"/>
                  </a:cubicBezTo>
                  <a:lnTo>
                    <a:pt x="102" y="140"/>
                  </a:lnTo>
                  <a:lnTo>
                    <a:pt x="102" y="21"/>
                  </a:lnTo>
                  <a:close/>
                  <a:moveTo>
                    <a:pt x="140" y="288"/>
                  </a:moveTo>
                  <a:lnTo>
                    <a:pt x="140" y="288"/>
                  </a:lnTo>
                  <a:cubicBezTo>
                    <a:pt x="123" y="288"/>
                    <a:pt x="110" y="279"/>
                    <a:pt x="102" y="271"/>
                  </a:cubicBezTo>
                  <a:lnTo>
                    <a:pt x="102" y="157"/>
                  </a:lnTo>
                  <a:lnTo>
                    <a:pt x="127" y="157"/>
                  </a:lnTo>
                  <a:lnTo>
                    <a:pt x="140" y="157"/>
                  </a:lnTo>
                  <a:cubicBezTo>
                    <a:pt x="174" y="165"/>
                    <a:pt x="190" y="190"/>
                    <a:pt x="190" y="228"/>
                  </a:cubicBezTo>
                  <a:cubicBezTo>
                    <a:pt x="190" y="262"/>
                    <a:pt x="174" y="288"/>
                    <a:pt x="140" y="288"/>
                  </a:cubicBezTo>
                  <a:close/>
                </a:path>
              </a:pathLst>
            </a:custGeom>
            <a:solidFill>
              <a:srgbClr val="2D2B8D"/>
            </a:solidFill>
            <a:ln w="9525">
              <a:noFill/>
              <a:round/>
              <a:headEnd/>
              <a:tailEnd/>
            </a:ln>
          </p:spPr>
          <p:txBody>
            <a:bodyPr vert="horz" wrap="square" lIns="91440" tIns="45720" rIns="91440" bIns="45720" numCol="1" anchor="t" anchorCtr="0" compatLnSpc="1">
              <a:prstTxWarp prst="textNoShape">
                <a:avLst/>
              </a:prstTxWarp>
            </a:bodyPr>
            <a:lstStyle/>
            <a:p>
              <a:pPr>
                <a:buClrTx/>
                <a:buFontTx/>
                <a:buNone/>
                <a:defRPr/>
              </a:pPr>
              <a:endParaRPr lang="ru-RU" sz="1800" kern="1200" dirty="0">
                <a:solidFill>
                  <a:prstClr val="white"/>
                </a:solidFill>
                <a:latin typeface="Calibri"/>
                <a:ea typeface="+mn-ea"/>
                <a:cs typeface="+mn-cs"/>
              </a:endParaRPr>
            </a:p>
          </p:txBody>
        </p:sp>
        <p:sp>
          <p:nvSpPr>
            <p:cNvPr id="51" name="Freeform 13">
              <a:extLst>
                <a:ext uri="{FF2B5EF4-FFF2-40B4-BE49-F238E27FC236}">
                  <a16:creationId xmlns:a16="http://schemas.microsoft.com/office/drawing/2014/main" xmlns="" id="{997E18B7-E2E3-4FFE-A91F-0CD5422C7CE3}"/>
                </a:ext>
              </a:extLst>
            </p:cNvPr>
            <p:cNvSpPr>
              <a:spLocks/>
            </p:cNvSpPr>
            <p:nvPr/>
          </p:nvSpPr>
          <p:spPr bwMode="auto">
            <a:xfrm>
              <a:off x="681947" y="425320"/>
              <a:ext cx="56414" cy="77308"/>
            </a:xfrm>
            <a:custGeom>
              <a:avLst/>
              <a:gdLst/>
              <a:ahLst/>
              <a:cxnLst>
                <a:cxn ang="0">
                  <a:pos x="199" y="279"/>
                </a:cxn>
                <a:cxn ang="0">
                  <a:pos x="101" y="279"/>
                </a:cxn>
                <a:cxn ang="0">
                  <a:pos x="101" y="157"/>
                </a:cxn>
                <a:cxn ang="0">
                  <a:pos x="156" y="157"/>
                </a:cxn>
                <a:cxn ang="0">
                  <a:pos x="169" y="199"/>
                </a:cxn>
                <a:cxn ang="0">
                  <a:pos x="186" y="199"/>
                </a:cxn>
                <a:cxn ang="0">
                  <a:pos x="182" y="144"/>
                </a:cxn>
                <a:cxn ang="0">
                  <a:pos x="186" y="93"/>
                </a:cxn>
                <a:cxn ang="0">
                  <a:pos x="169" y="93"/>
                </a:cxn>
                <a:cxn ang="0">
                  <a:pos x="156" y="136"/>
                </a:cxn>
                <a:cxn ang="0">
                  <a:pos x="101" y="136"/>
                </a:cxn>
                <a:cxn ang="0">
                  <a:pos x="101" y="30"/>
                </a:cxn>
                <a:cxn ang="0">
                  <a:pos x="194" y="30"/>
                </a:cxn>
                <a:cxn ang="0">
                  <a:pos x="207" y="81"/>
                </a:cxn>
                <a:cxn ang="0">
                  <a:pos x="224" y="81"/>
                </a:cxn>
                <a:cxn ang="0">
                  <a:pos x="220" y="0"/>
                </a:cxn>
                <a:cxn ang="0">
                  <a:pos x="203" y="0"/>
                </a:cxn>
                <a:cxn ang="0">
                  <a:pos x="0" y="0"/>
                </a:cxn>
                <a:cxn ang="0">
                  <a:pos x="0" y="17"/>
                </a:cxn>
                <a:cxn ang="0">
                  <a:pos x="38" y="26"/>
                </a:cxn>
                <a:cxn ang="0">
                  <a:pos x="38" y="283"/>
                </a:cxn>
                <a:cxn ang="0">
                  <a:pos x="0" y="292"/>
                </a:cxn>
                <a:cxn ang="0">
                  <a:pos x="0" y="309"/>
                </a:cxn>
                <a:cxn ang="0">
                  <a:pos x="224" y="309"/>
                </a:cxn>
                <a:cxn ang="0">
                  <a:pos x="237" y="220"/>
                </a:cxn>
                <a:cxn ang="0">
                  <a:pos x="220" y="220"/>
                </a:cxn>
                <a:cxn ang="0">
                  <a:pos x="199" y="279"/>
                </a:cxn>
              </a:cxnLst>
              <a:rect l="0" t="0" r="r" b="b"/>
              <a:pathLst>
                <a:path w="237" h="309">
                  <a:moveTo>
                    <a:pt x="199" y="279"/>
                  </a:moveTo>
                  <a:lnTo>
                    <a:pt x="101" y="279"/>
                  </a:lnTo>
                  <a:lnTo>
                    <a:pt x="101" y="157"/>
                  </a:lnTo>
                  <a:lnTo>
                    <a:pt x="156" y="157"/>
                  </a:lnTo>
                  <a:lnTo>
                    <a:pt x="169" y="199"/>
                  </a:lnTo>
                  <a:lnTo>
                    <a:pt x="186" y="199"/>
                  </a:lnTo>
                  <a:cubicBezTo>
                    <a:pt x="182" y="182"/>
                    <a:pt x="182" y="165"/>
                    <a:pt x="182" y="144"/>
                  </a:cubicBezTo>
                  <a:cubicBezTo>
                    <a:pt x="182" y="127"/>
                    <a:pt x="182" y="110"/>
                    <a:pt x="186" y="93"/>
                  </a:cubicBezTo>
                  <a:lnTo>
                    <a:pt x="169" y="93"/>
                  </a:lnTo>
                  <a:lnTo>
                    <a:pt x="156" y="136"/>
                  </a:lnTo>
                  <a:lnTo>
                    <a:pt x="101" y="136"/>
                  </a:lnTo>
                  <a:lnTo>
                    <a:pt x="101" y="30"/>
                  </a:lnTo>
                  <a:lnTo>
                    <a:pt x="194" y="30"/>
                  </a:lnTo>
                  <a:lnTo>
                    <a:pt x="207" y="81"/>
                  </a:lnTo>
                  <a:lnTo>
                    <a:pt x="224" y="81"/>
                  </a:lnTo>
                  <a:lnTo>
                    <a:pt x="220" y="0"/>
                  </a:lnTo>
                  <a:lnTo>
                    <a:pt x="203" y="0"/>
                  </a:lnTo>
                  <a:lnTo>
                    <a:pt x="0" y="0"/>
                  </a:lnTo>
                  <a:lnTo>
                    <a:pt x="0" y="17"/>
                  </a:lnTo>
                  <a:lnTo>
                    <a:pt x="38" y="26"/>
                  </a:lnTo>
                  <a:lnTo>
                    <a:pt x="38" y="283"/>
                  </a:lnTo>
                  <a:lnTo>
                    <a:pt x="0" y="292"/>
                  </a:lnTo>
                  <a:lnTo>
                    <a:pt x="0" y="309"/>
                  </a:lnTo>
                  <a:lnTo>
                    <a:pt x="224" y="309"/>
                  </a:lnTo>
                  <a:lnTo>
                    <a:pt x="237" y="220"/>
                  </a:lnTo>
                  <a:lnTo>
                    <a:pt x="220" y="220"/>
                  </a:lnTo>
                  <a:lnTo>
                    <a:pt x="199" y="279"/>
                  </a:lnTo>
                  <a:close/>
                </a:path>
              </a:pathLst>
            </a:custGeom>
            <a:solidFill>
              <a:srgbClr val="2D2B8D"/>
            </a:solidFill>
            <a:ln w="9525">
              <a:noFill/>
              <a:round/>
              <a:headEnd/>
              <a:tailEnd/>
            </a:ln>
          </p:spPr>
          <p:txBody>
            <a:bodyPr vert="horz" wrap="square" lIns="91440" tIns="45720" rIns="91440" bIns="45720" numCol="1" anchor="t" anchorCtr="0" compatLnSpc="1">
              <a:prstTxWarp prst="textNoShape">
                <a:avLst/>
              </a:prstTxWarp>
            </a:bodyPr>
            <a:lstStyle/>
            <a:p>
              <a:pPr>
                <a:buClrTx/>
                <a:buFontTx/>
                <a:buNone/>
                <a:defRPr/>
              </a:pPr>
              <a:endParaRPr lang="ru-RU" sz="1800" kern="1200" dirty="0">
                <a:solidFill>
                  <a:prstClr val="white"/>
                </a:solidFill>
                <a:latin typeface="Calibri"/>
                <a:ea typeface="+mn-ea"/>
                <a:cs typeface="+mn-cs"/>
              </a:endParaRPr>
            </a:p>
          </p:txBody>
        </p:sp>
        <p:sp>
          <p:nvSpPr>
            <p:cNvPr id="52" name="Freeform 14">
              <a:extLst>
                <a:ext uri="{FF2B5EF4-FFF2-40B4-BE49-F238E27FC236}">
                  <a16:creationId xmlns:a16="http://schemas.microsoft.com/office/drawing/2014/main" xmlns="" id="{1900BEDA-4FCF-4C01-9C4F-53AF1517729E}"/>
                </a:ext>
              </a:extLst>
            </p:cNvPr>
            <p:cNvSpPr>
              <a:spLocks/>
            </p:cNvSpPr>
            <p:nvPr/>
          </p:nvSpPr>
          <p:spPr bwMode="auto">
            <a:xfrm>
              <a:off x="754031" y="425320"/>
              <a:ext cx="119096" cy="99247"/>
            </a:xfrm>
            <a:custGeom>
              <a:avLst/>
              <a:gdLst/>
              <a:ahLst/>
              <a:cxnLst>
                <a:cxn ang="0">
                  <a:pos x="444" y="26"/>
                </a:cxn>
                <a:cxn ang="0">
                  <a:pos x="490" y="17"/>
                </a:cxn>
                <a:cxn ang="0">
                  <a:pos x="490" y="0"/>
                </a:cxn>
                <a:cxn ang="0">
                  <a:pos x="338" y="0"/>
                </a:cxn>
                <a:cxn ang="0">
                  <a:pos x="338" y="17"/>
                </a:cxn>
                <a:cxn ang="0">
                  <a:pos x="380" y="26"/>
                </a:cxn>
                <a:cxn ang="0">
                  <a:pos x="380" y="283"/>
                </a:cxn>
                <a:cxn ang="0">
                  <a:pos x="275" y="283"/>
                </a:cxn>
                <a:cxn ang="0">
                  <a:pos x="275" y="26"/>
                </a:cxn>
                <a:cxn ang="0">
                  <a:pos x="317" y="17"/>
                </a:cxn>
                <a:cxn ang="0">
                  <a:pos x="317" y="0"/>
                </a:cxn>
                <a:cxn ang="0">
                  <a:pos x="169" y="0"/>
                </a:cxn>
                <a:cxn ang="0">
                  <a:pos x="169" y="17"/>
                </a:cxn>
                <a:cxn ang="0">
                  <a:pos x="211" y="26"/>
                </a:cxn>
                <a:cxn ang="0">
                  <a:pos x="211" y="283"/>
                </a:cxn>
                <a:cxn ang="0">
                  <a:pos x="106" y="283"/>
                </a:cxn>
                <a:cxn ang="0">
                  <a:pos x="106" y="26"/>
                </a:cxn>
                <a:cxn ang="0">
                  <a:pos x="148" y="17"/>
                </a:cxn>
                <a:cxn ang="0">
                  <a:pos x="148" y="0"/>
                </a:cxn>
                <a:cxn ang="0">
                  <a:pos x="0" y="0"/>
                </a:cxn>
                <a:cxn ang="0">
                  <a:pos x="0" y="17"/>
                </a:cxn>
                <a:cxn ang="0">
                  <a:pos x="42" y="26"/>
                </a:cxn>
                <a:cxn ang="0">
                  <a:pos x="42" y="283"/>
                </a:cxn>
                <a:cxn ang="0">
                  <a:pos x="0" y="292"/>
                </a:cxn>
                <a:cxn ang="0">
                  <a:pos x="0" y="309"/>
                </a:cxn>
                <a:cxn ang="0">
                  <a:pos x="457" y="309"/>
                </a:cxn>
                <a:cxn ang="0">
                  <a:pos x="457" y="398"/>
                </a:cxn>
                <a:cxn ang="0">
                  <a:pos x="474" y="398"/>
                </a:cxn>
                <a:cxn ang="0">
                  <a:pos x="495" y="283"/>
                </a:cxn>
                <a:cxn ang="0">
                  <a:pos x="444" y="283"/>
                </a:cxn>
                <a:cxn ang="0">
                  <a:pos x="444" y="26"/>
                </a:cxn>
              </a:cxnLst>
              <a:rect l="0" t="0" r="r" b="b"/>
              <a:pathLst>
                <a:path w="495" h="398">
                  <a:moveTo>
                    <a:pt x="444" y="26"/>
                  </a:moveTo>
                  <a:lnTo>
                    <a:pt x="490" y="17"/>
                  </a:lnTo>
                  <a:lnTo>
                    <a:pt x="490" y="0"/>
                  </a:lnTo>
                  <a:lnTo>
                    <a:pt x="338" y="0"/>
                  </a:lnTo>
                  <a:lnTo>
                    <a:pt x="338" y="17"/>
                  </a:lnTo>
                  <a:lnTo>
                    <a:pt x="380" y="26"/>
                  </a:lnTo>
                  <a:lnTo>
                    <a:pt x="380" y="283"/>
                  </a:lnTo>
                  <a:lnTo>
                    <a:pt x="275" y="283"/>
                  </a:lnTo>
                  <a:lnTo>
                    <a:pt x="275" y="26"/>
                  </a:lnTo>
                  <a:lnTo>
                    <a:pt x="317" y="17"/>
                  </a:lnTo>
                  <a:lnTo>
                    <a:pt x="317" y="0"/>
                  </a:lnTo>
                  <a:lnTo>
                    <a:pt x="169" y="0"/>
                  </a:lnTo>
                  <a:lnTo>
                    <a:pt x="169" y="17"/>
                  </a:lnTo>
                  <a:lnTo>
                    <a:pt x="211" y="26"/>
                  </a:lnTo>
                  <a:lnTo>
                    <a:pt x="211" y="283"/>
                  </a:lnTo>
                  <a:lnTo>
                    <a:pt x="106" y="283"/>
                  </a:lnTo>
                  <a:lnTo>
                    <a:pt x="106" y="26"/>
                  </a:lnTo>
                  <a:lnTo>
                    <a:pt x="148" y="17"/>
                  </a:lnTo>
                  <a:lnTo>
                    <a:pt x="148" y="0"/>
                  </a:lnTo>
                  <a:lnTo>
                    <a:pt x="0" y="0"/>
                  </a:lnTo>
                  <a:lnTo>
                    <a:pt x="0" y="17"/>
                  </a:lnTo>
                  <a:lnTo>
                    <a:pt x="42" y="26"/>
                  </a:lnTo>
                  <a:lnTo>
                    <a:pt x="42" y="283"/>
                  </a:lnTo>
                  <a:lnTo>
                    <a:pt x="0" y="292"/>
                  </a:lnTo>
                  <a:lnTo>
                    <a:pt x="0" y="309"/>
                  </a:lnTo>
                  <a:lnTo>
                    <a:pt x="457" y="309"/>
                  </a:lnTo>
                  <a:lnTo>
                    <a:pt x="457" y="398"/>
                  </a:lnTo>
                  <a:lnTo>
                    <a:pt x="474" y="398"/>
                  </a:lnTo>
                  <a:lnTo>
                    <a:pt x="495" y="283"/>
                  </a:lnTo>
                  <a:lnTo>
                    <a:pt x="444" y="283"/>
                  </a:lnTo>
                  <a:lnTo>
                    <a:pt x="444" y="26"/>
                  </a:lnTo>
                  <a:close/>
                </a:path>
              </a:pathLst>
            </a:custGeom>
            <a:solidFill>
              <a:srgbClr val="2D2B8D"/>
            </a:solidFill>
            <a:ln w="9525">
              <a:noFill/>
              <a:round/>
              <a:headEnd/>
              <a:tailEnd/>
            </a:ln>
          </p:spPr>
          <p:txBody>
            <a:bodyPr vert="horz" wrap="square" lIns="91440" tIns="45720" rIns="91440" bIns="45720" numCol="1" anchor="t" anchorCtr="0" compatLnSpc="1">
              <a:prstTxWarp prst="textNoShape">
                <a:avLst/>
              </a:prstTxWarp>
            </a:bodyPr>
            <a:lstStyle/>
            <a:p>
              <a:pPr>
                <a:buClrTx/>
                <a:buFontTx/>
                <a:buNone/>
                <a:defRPr/>
              </a:pPr>
              <a:endParaRPr lang="ru-RU" sz="1800" kern="1200" dirty="0">
                <a:solidFill>
                  <a:prstClr val="white"/>
                </a:solidFill>
                <a:latin typeface="Calibri"/>
                <a:ea typeface="+mn-ea"/>
                <a:cs typeface="+mn-cs"/>
              </a:endParaRPr>
            </a:p>
          </p:txBody>
        </p:sp>
        <p:sp>
          <p:nvSpPr>
            <p:cNvPr id="53" name="Freeform 15">
              <a:extLst>
                <a:ext uri="{FF2B5EF4-FFF2-40B4-BE49-F238E27FC236}">
                  <a16:creationId xmlns:a16="http://schemas.microsoft.com/office/drawing/2014/main" xmlns="" id="{B68FD14B-335C-4043-B8A7-A776E214B446}"/>
                </a:ext>
              </a:extLst>
            </p:cNvPr>
            <p:cNvSpPr>
              <a:spLocks/>
            </p:cNvSpPr>
            <p:nvPr/>
          </p:nvSpPr>
          <p:spPr bwMode="auto">
            <a:xfrm>
              <a:off x="884618" y="425320"/>
              <a:ext cx="57458" cy="77308"/>
            </a:xfrm>
            <a:custGeom>
              <a:avLst/>
              <a:gdLst/>
              <a:ahLst/>
              <a:cxnLst>
                <a:cxn ang="0">
                  <a:pos x="237" y="220"/>
                </a:cxn>
                <a:cxn ang="0">
                  <a:pos x="224" y="220"/>
                </a:cxn>
                <a:cxn ang="0">
                  <a:pos x="199" y="279"/>
                </a:cxn>
                <a:cxn ang="0">
                  <a:pos x="102" y="279"/>
                </a:cxn>
                <a:cxn ang="0">
                  <a:pos x="102" y="157"/>
                </a:cxn>
                <a:cxn ang="0">
                  <a:pos x="157" y="157"/>
                </a:cxn>
                <a:cxn ang="0">
                  <a:pos x="170" y="199"/>
                </a:cxn>
                <a:cxn ang="0">
                  <a:pos x="186" y="199"/>
                </a:cxn>
                <a:cxn ang="0">
                  <a:pos x="182" y="144"/>
                </a:cxn>
                <a:cxn ang="0">
                  <a:pos x="186" y="93"/>
                </a:cxn>
                <a:cxn ang="0">
                  <a:pos x="174" y="93"/>
                </a:cxn>
                <a:cxn ang="0">
                  <a:pos x="157" y="136"/>
                </a:cxn>
                <a:cxn ang="0">
                  <a:pos x="102" y="136"/>
                </a:cxn>
                <a:cxn ang="0">
                  <a:pos x="102" y="30"/>
                </a:cxn>
                <a:cxn ang="0">
                  <a:pos x="195" y="30"/>
                </a:cxn>
                <a:cxn ang="0">
                  <a:pos x="208" y="81"/>
                </a:cxn>
                <a:cxn ang="0">
                  <a:pos x="224" y="81"/>
                </a:cxn>
                <a:cxn ang="0">
                  <a:pos x="220" y="0"/>
                </a:cxn>
                <a:cxn ang="0">
                  <a:pos x="0" y="0"/>
                </a:cxn>
                <a:cxn ang="0">
                  <a:pos x="0" y="17"/>
                </a:cxn>
                <a:cxn ang="0">
                  <a:pos x="38" y="26"/>
                </a:cxn>
                <a:cxn ang="0">
                  <a:pos x="38" y="283"/>
                </a:cxn>
                <a:cxn ang="0">
                  <a:pos x="0" y="292"/>
                </a:cxn>
                <a:cxn ang="0">
                  <a:pos x="0" y="309"/>
                </a:cxn>
                <a:cxn ang="0">
                  <a:pos x="229" y="309"/>
                </a:cxn>
                <a:cxn ang="0">
                  <a:pos x="237" y="220"/>
                </a:cxn>
              </a:cxnLst>
              <a:rect l="0" t="0" r="r" b="b"/>
              <a:pathLst>
                <a:path w="237" h="309">
                  <a:moveTo>
                    <a:pt x="237" y="220"/>
                  </a:moveTo>
                  <a:lnTo>
                    <a:pt x="224" y="220"/>
                  </a:lnTo>
                  <a:lnTo>
                    <a:pt x="199" y="279"/>
                  </a:lnTo>
                  <a:lnTo>
                    <a:pt x="102" y="279"/>
                  </a:lnTo>
                  <a:lnTo>
                    <a:pt x="102" y="157"/>
                  </a:lnTo>
                  <a:lnTo>
                    <a:pt x="157" y="157"/>
                  </a:lnTo>
                  <a:lnTo>
                    <a:pt x="170" y="199"/>
                  </a:lnTo>
                  <a:lnTo>
                    <a:pt x="186" y="199"/>
                  </a:lnTo>
                  <a:cubicBezTo>
                    <a:pt x="186" y="182"/>
                    <a:pt x="182" y="165"/>
                    <a:pt x="182" y="144"/>
                  </a:cubicBezTo>
                  <a:cubicBezTo>
                    <a:pt x="182" y="127"/>
                    <a:pt x="186" y="110"/>
                    <a:pt x="186" y="93"/>
                  </a:cubicBezTo>
                  <a:lnTo>
                    <a:pt x="174" y="93"/>
                  </a:lnTo>
                  <a:lnTo>
                    <a:pt x="157" y="136"/>
                  </a:lnTo>
                  <a:lnTo>
                    <a:pt x="102" y="136"/>
                  </a:lnTo>
                  <a:lnTo>
                    <a:pt x="102" y="30"/>
                  </a:lnTo>
                  <a:lnTo>
                    <a:pt x="195" y="30"/>
                  </a:lnTo>
                  <a:lnTo>
                    <a:pt x="208" y="81"/>
                  </a:lnTo>
                  <a:lnTo>
                    <a:pt x="224" y="81"/>
                  </a:lnTo>
                  <a:lnTo>
                    <a:pt x="220" y="0"/>
                  </a:lnTo>
                  <a:lnTo>
                    <a:pt x="0" y="0"/>
                  </a:lnTo>
                  <a:lnTo>
                    <a:pt x="0" y="17"/>
                  </a:lnTo>
                  <a:lnTo>
                    <a:pt x="38" y="26"/>
                  </a:lnTo>
                  <a:lnTo>
                    <a:pt x="38" y="283"/>
                  </a:lnTo>
                  <a:lnTo>
                    <a:pt x="0" y="292"/>
                  </a:lnTo>
                  <a:lnTo>
                    <a:pt x="0" y="309"/>
                  </a:lnTo>
                  <a:lnTo>
                    <a:pt x="229" y="309"/>
                  </a:lnTo>
                  <a:lnTo>
                    <a:pt x="237" y="220"/>
                  </a:lnTo>
                  <a:close/>
                </a:path>
              </a:pathLst>
            </a:custGeom>
            <a:solidFill>
              <a:srgbClr val="2D2B8D"/>
            </a:solidFill>
            <a:ln w="9525">
              <a:noFill/>
              <a:round/>
              <a:headEnd/>
              <a:tailEnd/>
            </a:ln>
          </p:spPr>
          <p:txBody>
            <a:bodyPr vert="horz" wrap="square" lIns="91440" tIns="45720" rIns="91440" bIns="45720" numCol="1" anchor="t" anchorCtr="0" compatLnSpc="1">
              <a:prstTxWarp prst="textNoShape">
                <a:avLst/>
              </a:prstTxWarp>
            </a:bodyPr>
            <a:lstStyle/>
            <a:p>
              <a:pPr>
                <a:buClrTx/>
                <a:buFontTx/>
                <a:buNone/>
                <a:defRPr/>
              </a:pPr>
              <a:endParaRPr lang="ru-RU" sz="1800" kern="1200" dirty="0">
                <a:solidFill>
                  <a:prstClr val="white"/>
                </a:solidFill>
                <a:latin typeface="Calibri"/>
                <a:ea typeface="+mn-ea"/>
                <a:cs typeface="+mn-cs"/>
              </a:endParaRPr>
            </a:p>
          </p:txBody>
        </p:sp>
        <p:sp>
          <p:nvSpPr>
            <p:cNvPr id="54" name="Freeform 16">
              <a:extLst>
                <a:ext uri="{FF2B5EF4-FFF2-40B4-BE49-F238E27FC236}">
                  <a16:creationId xmlns:a16="http://schemas.microsoft.com/office/drawing/2014/main" xmlns="" id="{A69810B2-AC0A-429F-BB37-B498DA7AF5CC}"/>
                </a:ext>
              </a:extLst>
            </p:cNvPr>
            <p:cNvSpPr>
              <a:spLocks/>
            </p:cNvSpPr>
            <p:nvPr/>
          </p:nvSpPr>
          <p:spPr bwMode="auto">
            <a:xfrm>
              <a:off x="957747" y="425320"/>
              <a:ext cx="81486" cy="77308"/>
            </a:xfrm>
            <a:custGeom>
              <a:avLst/>
              <a:gdLst/>
              <a:ahLst/>
              <a:cxnLst>
                <a:cxn ang="0">
                  <a:pos x="190" y="17"/>
                </a:cxn>
                <a:cxn ang="0">
                  <a:pos x="236" y="26"/>
                </a:cxn>
                <a:cxn ang="0">
                  <a:pos x="236" y="136"/>
                </a:cxn>
                <a:cxn ang="0">
                  <a:pos x="105" y="136"/>
                </a:cxn>
                <a:cxn ang="0">
                  <a:pos x="105" y="26"/>
                </a:cxn>
                <a:cxn ang="0">
                  <a:pos x="152" y="17"/>
                </a:cxn>
                <a:cxn ang="0">
                  <a:pos x="152" y="0"/>
                </a:cxn>
                <a:cxn ang="0">
                  <a:pos x="0" y="0"/>
                </a:cxn>
                <a:cxn ang="0">
                  <a:pos x="0" y="17"/>
                </a:cxn>
                <a:cxn ang="0">
                  <a:pos x="42" y="26"/>
                </a:cxn>
                <a:cxn ang="0">
                  <a:pos x="42" y="283"/>
                </a:cxn>
                <a:cxn ang="0">
                  <a:pos x="0" y="292"/>
                </a:cxn>
                <a:cxn ang="0">
                  <a:pos x="0" y="309"/>
                </a:cxn>
                <a:cxn ang="0">
                  <a:pos x="152" y="309"/>
                </a:cxn>
                <a:cxn ang="0">
                  <a:pos x="152" y="292"/>
                </a:cxn>
                <a:cxn ang="0">
                  <a:pos x="105" y="283"/>
                </a:cxn>
                <a:cxn ang="0">
                  <a:pos x="105" y="161"/>
                </a:cxn>
                <a:cxn ang="0">
                  <a:pos x="236" y="161"/>
                </a:cxn>
                <a:cxn ang="0">
                  <a:pos x="236" y="283"/>
                </a:cxn>
                <a:cxn ang="0">
                  <a:pos x="190" y="292"/>
                </a:cxn>
                <a:cxn ang="0">
                  <a:pos x="190" y="309"/>
                </a:cxn>
                <a:cxn ang="0">
                  <a:pos x="342" y="309"/>
                </a:cxn>
                <a:cxn ang="0">
                  <a:pos x="342" y="292"/>
                </a:cxn>
                <a:cxn ang="0">
                  <a:pos x="300" y="283"/>
                </a:cxn>
                <a:cxn ang="0">
                  <a:pos x="300" y="26"/>
                </a:cxn>
                <a:cxn ang="0">
                  <a:pos x="342" y="17"/>
                </a:cxn>
                <a:cxn ang="0">
                  <a:pos x="342" y="0"/>
                </a:cxn>
                <a:cxn ang="0">
                  <a:pos x="190" y="0"/>
                </a:cxn>
                <a:cxn ang="0">
                  <a:pos x="190" y="17"/>
                </a:cxn>
              </a:cxnLst>
              <a:rect l="0" t="0" r="r" b="b"/>
              <a:pathLst>
                <a:path w="342" h="309">
                  <a:moveTo>
                    <a:pt x="190" y="17"/>
                  </a:moveTo>
                  <a:lnTo>
                    <a:pt x="236" y="26"/>
                  </a:lnTo>
                  <a:lnTo>
                    <a:pt x="236" y="136"/>
                  </a:lnTo>
                  <a:lnTo>
                    <a:pt x="105" y="136"/>
                  </a:lnTo>
                  <a:lnTo>
                    <a:pt x="105" y="26"/>
                  </a:lnTo>
                  <a:lnTo>
                    <a:pt x="152" y="17"/>
                  </a:lnTo>
                  <a:lnTo>
                    <a:pt x="152" y="0"/>
                  </a:lnTo>
                  <a:lnTo>
                    <a:pt x="0" y="0"/>
                  </a:lnTo>
                  <a:lnTo>
                    <a:pt x="0" y="17"/>
                  </a:lnTo>
                  <a:lnTo>
                    <a:pt x="42" y="26"/>
                  </a:lnTo>
                  <a:lnTo>
                    <a:pt x="42" y="283"/>
                  </a:lnTo>
                  <a:lnTo>
                    <a:pt x="0" y="292"/>
                  </a:lnTo>
                  <a:lnTo>
                    <a:pt x="0" y="309"/>
                  </a:lnTo>
                  <a:lnTo>
                    <a:pt x="152" y="309"/>
                  </a:lnTo>
                  <a:lnTo>
                    <a:pt x="152" y="292"/>
                  </a:lnTo>
                  <a:lnTo>
                    <a:pt x="105" y="283"/>
                  </a:lnTo>
                  <a:lnTo>
                    <a:pt x="105" y="161"/>
                  </a:lnTo>
                  <a:lnTo>
                    <a:pt x="236" y="161"/>
                  </a:lnTo>
                  <a:lnTo>
                    <a:pt x="236" y="283"/>
                  </a:lnTo>
                  <a:lnTo>
                    <a:pt x="190" y="292"/>
                  </a:lnTo>
                  <a:lnTo>
                    <a:pt x="190" y="309"/>
                  </a:lnTo>
                  <a:lnTo>
                    <a:pt x="342" y="309"/>
                  </a:lnTo>
                  <a:lnTo>
                    <a:pt x="342" y="292"/>
                  </a:lnTo>
                  <a:lnTo>
                    <a:pt x="300" y="283"/>
                  </a:lnTo>
                  <a:lnTo>
                    <a:pt x="300" y="26"/>
                  </a:lnTo>
                  <a:lnTo>
                    <a:pt x="342" y="17"/>
                  </a:lnTo>
                  <a:lnTo>
                    <a:pt x="342" y="0"/>
                  </a:lnTo>
                  <a:lnTo>
                    <a:pt x="190" y="0"/>
                  </a:lnTo>
                  <a:lnTo>
                    <a:pt x="190" y="17"/>
                  </a:lnTo>
                  <a:close/>
                </a:path>
              </a:pathLst>
            </a:custGeom>
            <a:solidFill>
              <a:srgbClr val="2D2B8D"/>
            </a:solidFill>
            <a:ln w="9525">
              <a:noFill/>
              <a:round/>
              <a:headEnd/>
              <a:tailEnd/>
            </a:ln>
          </p:spPr>
          <p:txBody>
            <a:bodyPr vert="horz" wrap="square" lIns="91440" tIns="45720" rIns="91440" bIns="45720" numCol="1" anchor="t" anchorCtr="0" compatLnSpc="1">
              <a:prstTxWarp prst="textNoShape">
                <a:avLst/>
              </a:prstTxWarp>
            </a:bodyPr>
            <a:lstStyle/>
            <a:p>
              <a:pPr>
                <a:buClrTx/>
                <a:buFontTx/>
                <a:buNone/>
                <a:defRPr/>
              </a:pPr>
              <a:endParaRPr lang="ru-RU" sz="1800" kern="1200" dirty="0">
                <a:solidFill>
                  <a:prstClr val="white"/>
                </a:solidFill>
                <a:latin typeface="Calibri"/>
                <a:ea typeface="+mn-ea"/>
                <a:cs typeface="+mn-cs"/>
              </a:endParaRPr>
            </a:p>
          </p:txBody>
        </p:sp>
        <p:sp>
          <p:nvSpPr>
            <p:cNvPr id="55" name="Freeform 17">
              <a:extLst>
                <a:ext uri="{FF2B5EF4-FFF2-40B4-BE49-F238E27FC236}">
                  <a16:creationId xmlns:a16="http://schemas.microsoft.com/office/drawing/2014/main" xmlns="" id="{96FADF93-F429-4C9F-8507-C0DF6282EF2D}"/>
                </a:ext>
              </a:extLst>
            </p:cNvPr>
            <p:cNvSpPr>
              <a:spLocks/>
            </p:cNvSpPr>
            <p:nvPr/>
          </p:nvSpPr>
          <p:spPr bwMode="auto">
            <a:xfrm>
              <a:off x="1052815" y="425320"/>
              <a:ext cx="82532" cy="77308"/>
            </a:xfrm>
            <a:custGeom>
              <a:avLst/>
              <a:gdLst/>
              <a:ahLst/>
              <a:cxnLst>
                <a:cxn ang="0">
                  <a:pos x="190" y="17"/>
                </a:cxn>
                <a:cxn ang="0">
                  <a:pos x="237" y="26"/>
                </a:cxn>
                <a:cxn ang="0">
                  <a:pos x="237" y="30"/>
                </a:cxn>
                <a:cxn ang="0">
                  <a:pos x="106" y="237"/>
                </a:cxn>
                <a:cxn ang="0">
                  <a:pos x="106" y="26"/>
                </a:cxn>
                <a:cxn ang="0">
                  <a:pos x="152" y="17"/>
                </a:cxn>
                <a:cxn ang="0">
                  <a:pos x="152" y="0"/>
                </a:cxn>
                <a:cxn ang="0">
                  <a:pos x="0" y="0"/>
                </a:cxn>
                <a:cxn ang="0">
                  <a:pos x="0" y="17"/>
                </a:cxn>
                <a:cxn ang="0">
                  <a:pos x="42" y="26"/>
                </a:cxn>
                <a:cxn ang="0">
                  <a:pos x="42" y="283"/>
                </a:cxn>
                <a:cxn ang="0">
                  <a:pos x="0" y="292"/>
                </a:cxn>
                <a:cxn ang="0">
                  <a:pos x="0" y="309"/>
                </a:cxn>
                <a:cxn ang="0">
                  <a:pos x="152" y="309"/>
                </a:cxn>
                <a:cxn ang="0">
                  <a:pos x="152" y="292"/>
                </a:cxn>
                <a:cxn ang="0">
                  <a:pos x="106" y="283"/>
                </a:cxn>
                <a:cxn ang="0">
                  <a:pos x="106" y="279"/>
                </a:cxn>
                <a:cxn ang="0">
                  <a:pos x="237" y="72"/>
                </a:cxn>
                <a:cxn ang="0">
                  <a:pos x="237" y="283"/>
                </a:cxn>
                <a:cxn ang="0">
                  <a:pos x="190" y="292"/>
                </a:cxn>
                <a:cxn ang="0">
                  <a:pos x="190" y="309"/>
                </a:cxn>
                <a:cxn ang="0">
                  <a:pos x="342" y="309"/>
                </a:cxn>
                <a:cxn ang="0">
                  <a:pos x="342" y="292"/>
                </a:cxn>
                <a:cxn ang="0">
                  <a:pos x="300" y="283"/>
                </a:cxn>
                <a:cxn ang="0">
                  <a:pos x="300" y="26"/>
                </a:cxn>
                <a:cxn ang="0">
                  <a:pos x="342" y="17"/>
                </a:cxn>
                <a:cxn ang="0">
                  <a:pos x="342" y="0"/>
                </a:cxn>
                <a:cxn ang="0">
                  <a:pos x="190" y="0"/>
                </a:cxn>
                <a:cxn ang="0">
                  <a:pos x="190" y="17"/>
                </a:cxn>
              </a:cxnLst>
              <a:rect l="0" t="0" r="r" b="b"/>
              <a:pathLst>
                <a:path w="342" h="309">
                  <a:moveTo>
                    <a:pt x="190" y="17"/>
                  </a:moveTo>
                  <a:lnTo>
                    <a:pt x="237" y="26"/>
                  </a:lnTo>
                  <a:lnTo>
                    <a:pt x="237" y="30"/>
                  </a:lnTo>
                  <a:lnTo>
                    <a:pt x="106" y="237"/>
                  </a:lnTo>
                  <a:lnTo>
                    <a:pt x="106" y="26"/>
                  </a:lnTo>
                  <a:lnTo>
                    <a:pt x="152" y="17"/>
                  </a:lnTo>
                  <a:lnTo>
                    <a:pt x="152" y="0"/>
                  </a:lnTo>
                  <a:lnTo>
                    <a:pt x="0" y="0"/>
                  </a:lnTo>
                  <a:lnTo>
                    <a:pt x="0" y="17"/>
                  </a:lnTo>
                  <a:lnTo>
                    <a:pt x="42" y="26"/>
                  </a:lnTo>
                  <a:lnTo>
                    <a:pt x="42" y="283"/>
                  </a:lnTo>
                  <a:lnTo>
                    <a:pt x="0" y="292"/>
                  </a:lnTo>
                  <a:lnTo>
                    <a:pt x="0" y="309"/>
                  </a:lnTo>
                  <a:lnTo>
                    <a:pt x="152" y="309"/>
                  </a:lnTo>
                  <a:lnTo>
                    <a:pt x="152" y="292"/>
                  </a:lnTo>
                  <a:lnTo>
                    <a:pt x="106" y="283"/>
                  </a:lnTo>
                  <a:lnTo>
                    <a:pt x="106" y="279"/>
                  </a:lnTo>
                  <a:lnTo>
                    <a:pt x="237" y="72"/>
                  </a:lnTo>
                  <a:lnTo>
                    <a:pt x="237" y="283"/>
                  </a:lnTo>
                  <a:lnTo>
                    <a:pt x="190" y="292"/>
                  </a:lnTo>
                  <a:lnTo>
                    <a:pt x="190" y="309"/>
                  </a:lnTo>
                  <a:lnTo>
                    <a:pt x="342" y="309"/>
                  </a:lnTo>
                  <a:lnTo>
                    <a:pt x="342" y="292"/>
                  </a:lnTo>
                  <a:lnTo>
                    <a:pt x="300" y="283"/>
                  </a:lnTo>
                  <a:lnTo>
                    <a:pt x="300" y="26"/>
                  </a:lnTo>
                  <a:lnTo>
                    <a:pt x="342" y="17"/>
                  </a:lnTo>
                  <a:lnTo>
                    <a:pt x="342" y="0"/>
                  </a:lnTo>
                  <a:lnTo>
                    <a:pt x="190" y="0"/>
                  </a:lnTo>
                  <a:lnTo>
                    <a:pt x="190" y="17"/>
                  </a:lnTo>
                  <a:close/>
                </a:path>
              </a:pathLst>
            </a:custGeom>
            <a:solidFill>
              <a:srgbClr val="2D2B8D"/>
            </a:solidFill>
            <a:ln w="9525">
              <a:noFill/>
              <a:round/>
              <a:headEnd/>
              <a:tailEnd/>
            </a:ln>
          </p:spPr>
          <p:txBody>
            <a:bodyPr vert="horz" wrap="square" lIns="91440" tIns="45720" rIns="91440" bIns="45720" numCol="1" anchor="t" anchorCtr="0" compatLnSpc="1">
              <a:prstTxWarp prst="textNoShape">
                <a:avLst/>
              </a:prstTxWarp>
            </a:bodyPr>
            <a:lstStyle/>
            <a:p>
              <a:pPr>
                <a:buClrTx/>
                <a:buFontTx/>
                <a:buNone/>
                <a:defRPr/>
              </a:pPr>
              <a:endParaRPr lang="ru-RU" sz="1800" kern="1200" dirty="0">
                <a:solidFill>
                  <a:prstClr val="white"/>
                </a:solidFill>
                <a:latin typeface="Calibri"/>
                <a:ea typeface="+mn-ea"/>
                <a:cs typeface="+mn-cs"/>
              </a:endParaRPr>
            </a:p>
          </p:txBody>
        </p:sp>
        <p:sp>
          <p:nvSpPr>
            <p:cNvPr id="56" name="Freeform 18">
              <a:extLst>
                <a:ext uri="{FF2B5EF4-FFF2-40B4-BE49-F238E27FC236}">
                  <a16:creationId xmlns:a16="http://schemas.microsoft.com/office/drawing/2014/main" xmlns="" id="{AF2E495F-4311-4EA5-A84C-17AC6D96A40B}"/>
                </a:ext>
              </a:extLst>
            </p:cNvPr>
            <p:cNvSpPr>
              <a:spLocks/>
            </p:cNvSpPr>
            <p:nvPr/>
          </p:nvSpPr>
          <p:spPr bwMode="auto">
            <a:xfrm>
              <a:off x="1147882" y="425320"/>
              <a:ext cx="58503" cy="77308"/>
            </a:xfrm>
            <a:custGeom>
              <a:avLst/>
              <a:gdLst/>
              <a:ahLst/>
              <a:cxnLst>
                <a:cxn ang="0">
                  <a:pos x="225" y="220"/>
                </a:cxn>
                <a:cxn ang="0">
                  <a:pos x="199" y="279"/>
                </a:cxn>
                <a:cxn ang="0">
                  <a:pos x="106" y="279"/>
                </a:cxn>
                <a:cxn ang="0">
                  <a:pos x="106" y="157"/>
                </a:cxn>
                <a:cxn ang="0">
                  <a:pos x="161" y="157"/>
                </a:cxn>
                <a:cxn ang="0">
                  <a:pos x="174" y="199"/>
                </a:cxn>
                <a:cxn ang="0">
                  <a:pos x="187" y="199"/>
                </a:cxn>
                <a:cxn ang="0">
                  <a:pos x="187" y="144"/>
                </a:cxn>
                <a:cxn ang="0">
                  <a:pos x="187" y="93"/>
                </a:cxn>
                <a:cxn ang="0">
                  <a:pos x="174" y="93"/>
                </a:cxn>
                <a:cxn ang="0">
                  <a:pos x="161" y="136"/>
                </a:cxn>
                <a:cxn ang="0">
                  <a:pos x="106" y="136"/>
                </a:cxn>
                <a:cxn ang="0">
                  <a:pos x="106" y="30"/>
                </a:cxn>
                <a:cxn ang="0">
                  <a:pos x="195" y="30"/>
                </a:cxn>
                <a:cxn ang="0">
                  <a:pos x="212" y="81"/>
                </a:cxn>
                <a:cxn ang="0">
                  <a:pos x="225" y="81"/>
                </a:cxn>
                <a:cxn ang="0">
                  <a:pos x="225" y="0"/>
                </a:cxn>
                <a:cxn ang="0">
                  <a:pos x="0" y="0"/>
                </a:cxn>
                <a:cxn ang="0">
                  <a:pos x="0" y="17"/>
                </a:cxn>
                <a:cxn ang="0">
                  <a:pos x="43" y="26"/>
                </a:cxn>
                <a:cxn ang="0">
                  <a:pos x="43" y="283"/>
                </a:cxn>
                <a:cxn ang="0">
                  <a:pos x="0" y="292"/>
                </a:cxn>
                <a:cxn ang="0">
                  <a:pos x="0" y="309"/>
                </a:cxn>
                <a:cxn ang="0">
                  <a:pos x="229" y="309"/>
                </a:cxn>
                <a:cxn ang="0">
                  <a:pos x="241" y="220"/>
                </a:cxn>
                <a:cxn ang="0">
                  <a:pos x="225" y="220"/>
                </a:cxn>
              </a:cxnLst>
              <a:rect l="0" t="0" r="r" b="b"/>
              <a:pathLst>
                <a:path w="241" h="309">
                  <a:moveTo>
                    <a:pt x="225" y="220"/>
                  </a:moveTo>
                  <a:lnTo>
                    <a:pt x="199" y="279"/>
                  </a:lnTo>
                  <a:lnTo>
                    <a:pt x="106" y="279"/>
                  </a:lnTo>
                  <a:lnTo>
                    <a:pt x="106" y="157"/>
                  </a:lnTo>
                  <a:lnTo>
                    <a:pt x="161" y="157"/>
                  </a:lnTo>
                  <a:lnTo>
                    <a:pt x="174" y="199"/>
                  </a:lnTo>
                  <a:lnTo>
                    <a:pt x="187" y="199"/>
                  </a:lnTo>
                  <a:lnTo>
                    <a:pt x="187" y="144"/>
                  </a:lnTo>
                  <a:lnTo>
                    <a:pt x="187" y="93"/>
                  </a:lnTo>
                  <a:lnTo>
                    <a:pt x="174" y="93"/>
                  </a:lnTo>
                  <a:lnTo>
                    <a:pt x="161" y="136"/>
                  </a:lnTo>
                  <a:lnTo>
                    <a:pt x="106" y="136"/>
                  </a:lnTo>
                  <a:lnTo>
                    <a:pt x="106" y="30"/>
                  </a:lnTo>
                  <a:lnTo>
                    <a:pt x="195" y="30"/>
                  </a:lnTo>
                  <a:lnTo>
                    <a:pt x="212" y="81"/>
                  </a:lnTo>
                  <a:lnTo>
                    <a:pt x="225" y="81"/>
                  </a:lnTo>
                  <a:lnTo>
                    <a:pt x="225" y="0"/>
                  </a:lnTo>
                  <a:lnTo>
                    <a:pt x="0" y="0"/>
                  </a:lnTo>
                  <a:lnTo>
                    <a:pt x="0" y="17"/>
                  </a:lnTo>
                  <a:lnTo>
                    <a:pt x="43" y="26"/>
                  </a:lnTo>
                  <a:lnTo>
                    <a:pt x="43" y="283"/>
                  </a:lnTo>
                  <a:lnTo>
                    <a:pt x="0" y="292"/>
                  </a:lnTo>
                  <a:lnTo>
                    <a:pt x="0" y="309"/>
                  </a:lnTo>
                  <a:lnTo>
                    <a:pt x="229" y="309"/>
                  </a:lnTo>
                  <a:lnTo>
                    <a:pt x="241" y="220"/>
                  </a:lnTo>
                  <a:lnTo>
                    <a:pt x="225" y="220"/>
                  </a:lnTo>
                  <a:close/>
                </a:path>
              </a:pathLst>
            </a:custGeom>
            <a:solidFill>
              <a:srgbClr val="2D2B8D"/>
            </a:solidFill>
            <a:ln w="9525">
              <a:noFill/>
              <a:round/>
              <a:headEnd/>
              <a:tailEnd/>
            </a:ln>
          </p:spPr>
          <p:txBody>
            <a:bodyPr vert="horz" wrap="square" lIns="91440" tIns="45720" rIns="91440" bIns="45720" numCol="1" anchor="t" anchorCtr="0" compatLnSpc="1">
              <a:prstTxWarp prst="textNoShape">
                <a:avLst/>
              </a:prstTxWarp>
            </a:bodyPr>
            <a:lstStyle/>
            <a:p>
              <a:pPr>
                <a:buClrTx/>
                <a:buFontTx/>
                <a:buNone/>
                <a:defRPr/>
              </a:pPr>
              <a:endParaRPr lang="ru-RU" sz="1800" kern="1200" dirty="0">
                <a:solidFill>
                  <a:prstClr val="white"/>
                </a:solidFill>
                <a:latin typeface="Calibri"/>
                <a:ea typeface="+mn-ea"/>
                <a:cs typeface="+mn-cs"/>
              </a:endParaRPr>
            </a:p>
          </p:txBody>
        </p:sp>
        <p:sp>
          <p:nvSpPr>
            <p:cNvPr id="57" name="Freeform 19">
              <a:extLst>
                <a:ext uri="{FF2B5EF4-FFF2-40B4-BE49-F238E27FC236}">
                  <a16:creationId xmlns:a16="http://schemas.microsoft.com/office/drawing/2014/main" xmlns="" id="{0C91DDD9-5794-4274-B686-9E10A701744E}"/>
                </a:ext>
              </a:extLst>
            </p:cNvPr>
            <p:cNvSpPr>
              <a:spLocks noEditPoints="1"/>
            </p:cNvSpPr>
            <p:nvPr/>
          </p:nvSpPr>
          <p:spPr bwMode="auto">
            <a:xfrm>
              <a:off x="654785" y="195486"/>
              <a:ext cx="151481" cy="191180"/>
            </a:xfrm>
            <a:custGeom>
              <a:avLst/>
              <a:gdLst/>
              <a:ahLst/>
              <a:cxnLst>
                <a:cxn ang="0">
                  <a:pos x="317" y="774"/>
                </a:cxn>
                <a:cxn ang="0">
                  <a:pos x="587" y="668"/>
                </a:cxn>
                <a:cxn ang="0">
                  <a:pos x="630" y="85"/>
                </a:cxn>
                <a:cxn ang="0">
                  <a:pos x="317" y="0"/>
                </a:cxn>
                <a:cxn ang="0">
                  <a:pos x="160" y="42"/>
                </a:cxn>
                <a:cxn ang="0">
                  <a:pos x="0" y="85"/>
                </a:cxn>
                <a:cxn ang="0">
                  <a:pos x="42" y="668"/>
                </a:cxn>
                <a:cxn ang="0">
                  <a:pos x="160" y="715"/>
                </a:cxn>
                <a:cxn ang="0">
                  <a:pos x="317" y="774"/>
                </a:cxn>
                <a:cxn ang="0">
                  <a:pos x="160" y="76"/>
                </a:cxn>
                <a:cxn ang="0">
                  <a:pos x="160" y="76"/>
                </a:cxn>
                <a:cxn ang="0">
                  <a:pos x="224" y="59"/>
                </a:cxn>
                <a:cxn ang="0">
                  <a:pos x="160" y="161"/>
                </a:cxn>
                <a:cxn ang="0">
                  <a:pos x="105" y="258"/>
                </a:cxn>
                <a:cxn ang="0">
                  <a:pos x="105" y="186"/>
                </a:cxn>
                <a:cxn ang="0">
                  <a:pos x="101" y="93"/>
                </a:cxn>
                <a:cxn ang="0">
                  <a:pos x="160" y="76"/>
                </a:cxn>
                <a:cxn ang="0">
                  <a:pos x="76" y="643"/>
                </a:cxn>
                <a:cxn ang="0">
                  <a:pos x="76" y="643"/>
                </a:cxn>
                <a:cxn ang="0">
                  <a:pos x="55" y="385"/>
                </a:cxn>
                <a:cxn ang="0">
                  <a:pos x="114" y="389"/>
                </a:cxn>
                <a:cxn ang="0">
                  <a:pos x="160" y="313"/>
                </a:cxn>
                <a:cxn ang="0">
                  <a:pos x="228" y="203"/>
                </a:cxn>
                <a:cxn ang="0">
                  <a:pos x="224" y="275"/>
                </a:cxn>
                <a:cxn ang="0">
                  <a:pos x="228" y="397"/>
                </a:cxn>
                <a:cxn ang="0">
                  <a:pos x="317" y="402"/>
                </a:cxn>
                <a:cxn ang="0">
                  <a:pos x="317" y="34"/>
                </a:cxn>
                <a:cxn ang="0">
                  <a:pos x="596" y="110"/>
                </a:cxn>
                <a:cxn ang="0">
                  <a:pos x="575" y="385"/>
                </a:cxn>
                <a:cxn ang="0">
                  <a:pos x="494" y="389"/>
                </a:cxn>
                <a:cxn ang="0">
                  <a:pos x="507" y="156"/>
                </a:cxn>
                <a:cxn ang="0">
                  <a:pos x="410" y="140"/>
                </a:cxn>
                <a:cxn ang="0">
                  <a:pos x="406" y="397"/>
                </a:cxn>
                <a:cxn ang="0">
                  <a:pos x="317" y="402"/>
                </a:cxn>
                <a:cxn ang="0">
                  <a:pos x="317" y="736"/>
                </a:cxn>
                <a:cxn ang="0">
                  <a:pos x="160" y="676"/>
                </a:cxn>
                <a:cxn ang="0">
                  <a:pos x="76" y="643"/>
                </a:cxn>
              </a:cxnLst>
              <a:rect l="0" t="0" r="r" b="b"/>
              <a:pathLst>
                <a:path w="630" h="774">
                  <a:moveTo>
                    <a:pt x="317" y="774"/>
                  </a:moveTo>
                  <a:lnTo>
                    <a:pt x="587" y="668"/>
                  </a:lnTo>
                  <a:lnTo>
                    <a:pt x="630" y="85"/>
                  </a:lnTo>
                  <a:lnTo>
                    <a:pt x="317" y="0"/>
                  </a:lnTo>
                  <a:lnTo>
                    <a:pt x="160" y="42"/>
                  </a:lnTo>
                  <a:lnTo>
                    <a:pt x="0" y="85"/>
                  </a:lnTo>
                  <a:lnTo>
                    <a:pt x="42" y="668"/>
                  </a:lnTo>
                  <a:lnTo>
                    <a:pt x="160" y="715"/>
                  </a:lnTo>
                  <a:lnTo>
                    <a:pt x="317" y="774"/>
                  </a:lnTo>
                  <a:close/>
                  <a:moveTo>
                    <a:pt x="160" y="76"/>
                  </a:moveTo>
                  <a:lnTo>
                    <a:pt x="160" y="76"/>
                  </a:lnTo>
                  <a:lnTo>
                    <a:pt x="224" y="59"/>
                  </a:lnTo>
                  <a:lnTo>
                    <a:pt x="160" y="161"/>
                  </a:lnTo>
                  <a:lnTo>
                    <a:pt x="105" y="258"/>
                  </a:lnTo>
                  <a:lnTo>
                    <a:pt x="105" y="186"/>
                  </a:lnTo>
                  <a:lnTo>
                    <a:pt x="101" y="93"/>
                  </a:lnTo>
                  <a:lnTo>
                    <a:pt x="160" y="76"/>
                  </a:lnTo>
                  <a:close/>
                  <a:moveTo>
                    <a:pt x="76" y="643"/>
                  </a:moveTo>
                  <a:lnTo>
                    <a:pt x="76" y="643"/>
                  </a:lnTo>
                  <a:lnTo>
                    <a:pt x="55" y="385"/>
                  </a:lnTo>
                  <a:lnTo>
                    <a:pt x="114" y="389"/>
                  </a:lnTo>
                  <a:lnTo>
                    <a:pt x="160" y="313"/>
                  </a:lnTo>
                  <a:lnTo>
                    <a:pt x="228" y="203"/>
                  </a:lnTo>
                  <a:lnTo>
                    <a:pt x="224" y="275"/>
                  </a:lnTo>
                  <a:lnTo>
                    <a:pt x="228" y="397"/>
                  </a:lnTo>
                  <a:lnTo>
                    <a:pt x="317" y="402"/>
                  </a:lnTo>
                  <a:lnTo>
                    <a:pt x="317" y="34"/>
                  </a:lnTo>
                  <a:lnTo>
                    <a:pt x="596" y="110"/>
                  </a:lnTo>
                  <a:lnTo>
                    <a:pt x="575" y="385"/>
                  </a:lnTo>
                  <a:lnTo>
                    <a:pt x="494" y="389"/>
                  </a:lnTo>
                  <a:lnTo>
                    <a:pt x="507" y="156"/>
                  </a:lnTo>
                  <a:lnTo>
                    <a:pt x="410" y="140"/>
                  </a:lnTo>
                  <a:lnTo>
                    <a:pt x="406" y="397"/>
                  </a:lnTo>
                  <a:lnTo>
                    <a:pt x="317" y="402"/>
                  </a:lnTo>
                  <a:lnTo>
                    <a:pt x="317" y="736"/>
                  </a:lnTo>
                  <a:lnTo>
                    <a:pt x="160" y="676"/>
                  </a:lnTo>
                  <a:lnTo>
                    <a:pt x="76" y="643"/>
                  </a:lnTo>
                  <a:close/>
                </a:path>
              </a:pathLst>
            </a:custGeom>
            <a:solidFill>
              <a:srgbClr val="2D2B8D"/>
            </a:solidFill>
            <a:ln w="9525">
              <a:noFill/>
              <a:round/>
              <a:headEnd/>
              <a:tailEnd/>
            </a:ln>
          </p:spPr>
          <p:txBody>
            <a:bodyPr vert="horz" wrap="square" lIns="91440" tIns="45720" rIns="91440" bIns="45720" numCol="1" anchor="t" anchorCtr="0" compatLnSpc="1">
              <a:prstTxWarp prst="textNoShape">
                <a:avLst/>
              </a:prstTxWarp>
            </a:bodyPr>
            <a:lstStyle/>
            <a:p>
              <a:pPr>
                <a:buClrTx/>
                <a:buFontTx/>
                <a:buNone/>
                <a:defRPr/>
              </a:pPr>
              <a:endParaRPr lang="ru-RU" sz="1800" kern="1200" dirty="0">
                <a:solidFill>
                  <a:prstClr val="white"/>
                </a:solidFill>
                <a:latin typeface="Calibri"/>
                <a:ea typeface="+mn-ea"/>
                <a:cs typeface="+mn-cs"/>
              </a:endParaRPr>
            </a:p>
          </p:txBody>
        </p:sp>
      </p:grpSp>
      <p:cxnSp>
        <p:nvCxnSpPr>
          <p:cNvPr id="58" name="Прямая соединительная линия 57"/>
          <p:cNvCxnSpPr/>
          <p:nvPr/>
        </p:nvCxnSpPr>
        <p:spPr>
          <a:xfrm>
            <a:off x="1315016" y="-2225"/>
            <a:ext cx="0" cy="453200"/>
          </a:xfrm>
          <a:prstGeom prst="line">
            <a:avLst/>
          </a:prstGeom>
          <a:ln w="9525">
            <a:solidFill>
              <a:srgbClr val="2D2B8D"/>
            </a:solidFill>
          </a:ln>
        </p:spPr>
        <p:style>
          <a:lnRef idx="1">
            <a:schemeClr val="accent1"/>
          </a:lnRef>
          <a:fillRef idx="0">
            <a:schemeClr val="accent1"/>
          </a:fillRef>
          <a:effectRef idx="0">
            <a:schemeClr val="accent1"/>
          </a:effectRef>
          <a:fontRef idx="minor">
            <a:schemeClr val="tx1"/>
          </a:fontRef>
        </p:style>
      </p:cxnSp>
      <p:cxnSp>
        <p:nvCxnSpPr>
          <p:cNvPr id="60" name="Прямая соединительная линия 59"/>
          <p:cNvCxnSpPr/>
          <p:nvPr/>
        </p:nvCxnSpPr>
        <p:spPr>
          <a:xfrm>
            <a:off x="8606986" y="441889"/>
            <a:ext cx="535408" cy="1"/>
          </a:xfrm>
          <a:prstGeom prst="line">
            <a:avLst/>
          </a:prstGeom>
          <a:ln w="9525">
            <a:solidFill>
              <a:srgbClr val="2D2B8D"/>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555401" y="104466"/>
            <a:ext cx="7201809" cy="415498"/>
          </a:xfrm>
          <a:prstGeom prst="rect">
            <a:avLst/>
          </a:prstGeom>
          <a:noFill/>
        </p:spPr>
        <p:txBody>
          <a:bodyPr wrap="square" rtlCol="0">
            <a:spAutoFit/>
          </a:bodyPr>
          <a:lstStyle/>
          <a:p>
            <a:pPr>
              <a:buClrTx/>
              <a:buFontTx/>
              <a:buNone/>
            </a:pPr>
            <a:r>
              <a:rPr lang="ru-RU" sz="2100" kern="1200" dirty="0">
                <a:solidFill>
                  <a:srgbClr val="2D2B8D"/>
                </a:solidFill>
                <a:latin typeface="Calibri"/>
                <a:ea typeface="Open Sans" panose="020B0606030504020204" pitchFamily="34" charset="0"/>
                <a:cs typeface="Open Sans" panose="020B0606030504020204" pitchFamily="34" charset="0"/>
              </a:rPr>
              <a:t>Контент ГК «Просвещение». Медиатека ЭФУ «Литература»</a:t>
            </a:r>
            <a:r>
              <a:rPr lang="en-US" sz="2100" kern="1200" dirty="0">
                <a:solidFill>
                  <a:srgbClr val="2D2B8D"/>
                </a:solidFill>
                <a:latin typeface="Calibri"/>
                <a:ea typeface="Open Sans" panose="020B0606030504020204" pitchFamily="34" charset="0"/>
                <a:cs typeface="Open Sans" panose="020B0606030504020204" pitchFamily="34" charset="0"/>
              </a:rPr>
              <a:t> </a:t>
            </a:r>
            <a:r>
              <a:rPr lang="ru-RU" sz="2100" kern="1200" dirty="0">
                <a:solidFill>
                  <a:srgbClr val="2D2B8D"/>
                </a:solidFill>
                <a:latin typeface="Calibri"/>
                <a:ea typeface="Open Sans" panose="020B0606030504020204" pitchFamily="34" charset="0"/>
                <a:cs typeface="Open Sans" panose="020B0606030504020204" pitchFamily="34" charset="0"/>
              </a:rPr>
              <a:t> </a:t>
            </a:r>
            <a:endParaRPr lang="en-US" sz="2100" kern="1200" dirty="0">
              <a:solidFill>
                <a:srgbClr val="2D2B8D"/>
              </a:solidFill>
              <a:latin typeface="Calibri"/>
              <a:ea typeface="Open Sans" panose="020B0606030504020204" pitchFamily="34" charset="0"/>
              <a:cs typeface="Open Sans" panose="020B0606030504020204" pitchFamily="34" charset="0"/>
            </a:endParaRPr>
          </a:p>
        </p:txBody>
      </p:sp>
      <p:sp>
        <p:nvSpPr>
          <p:cNvPr id="41" name="Прямоугольник 40">
            <a:extLst>
              <a:ext uri="{FF2B5EF4-FFF2-40B4-BE49-F238E27FC236}">
                <a16:creationId xmlns="" xmlns:a16="http://schemas.microsoft.com/office/drawing/2014/main" id="{E6838642-F192-40B3-9CE9-54140F0A90E1}"/>
              </a:ext>
            </a:extLst>
          </p:cNvPr>
          <p:cNvSpPr/>
          <p:nvPr/>
        </p:nvSpPr>
        <p:spPr>
          <a:xfrm>
            <a:off x="103491" y="4904949"/>
            <a:ext cx="2254928" cy="115416"/>
          </a:xfrm>
          <a:prstGeom prst="rect">
            <a:avLst/>
          </a:prstGeom>
        </p:spPr>
        <p:txBody>
          <a:bodyPr wrap="square" lIns="0" tIns="0" rIns="0" bIns="0">
            <a:spAutoFit/>
          </a:bodyPr>
          <a:lstStyle/>
          <a:p>
            <a:pPr defTabSz="685783">
              <a:buClrTx/>
              <a:defRPr/>
            </a:pPr>
            <a:r>
              <a:rPr lang="ru-RU" sz="750" kern="1200" dirty="0">
                <a:solidFill>
                  <a:prstClr val="white">
                    <a:lumMod val="65000"/>
                  </a:prstClr>
                </a:solidFill>
                <a:latin typeface="Calibri"/>
                <a:ea typeface="+mn-ea"/>
                <a:cs typeface="+mn-cs"/>
              </a:rPr>
              <a:t>© АО «Издательство «Просвещение», 20</a:t>
            </a:r>
            <a:r>
              <a:rPr lang="en-US" sz="750" kern="1200" dirty="0">
                <a:solidFill>
                  <a:prstClr val="white">
                    <a:lumMod val="65000"/>
                  </a:prstClr>
                </a:solidFill>
                <a:latin typeface="Calibri"/>
                <a:ea typeface="+mn-ea"/>
                <a:cs typeface="+mn-cs"/>
              </a:rPr>
              <a:t>2</a:t>
            </a:r>
            <a:r>
              <a:rPr lang="ru-RU" sz="750" kern="1200" dirty="0">
                <a:solidFill>
                  <a:prstClr val="white">
                    <a:lumMod val="65000"/>
                  </a:prstClr>
                </a:solidFill>
                <a:latin typeface="Calibri"/>
                <a:ea typeface="+mn-ea"/>
                <a:cs typeface="+mn-cs"/>
              </a:rPr>
              <a:t>2</a:t>
            </a:r>
          </a:p>
        </p:txBody>
      </p:sp>
      <p:pic>
        <p:nvPicPr>
          <p:cNvPr id="90114"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05886" y="665548"/>
            <a:ext cx="8451324" cy="370058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7" name="Прямоугольник 26"/>
          <p:cNvSpPr/>
          <p:nvPr/>
        </p:nvSpPr>
        <p:spPr>
          <a:xfrm>
            <a:off x="3790051" y="4626056"/>
            <a:ext cx="1605119" cy="300082"/>
          </a:xfrm>
          <a:prstGeom prst="rect">
            <a:avLst/>
          </a:prstGeom>
        </p:spPr>
        <p:txBody>
          <a:bodyPr wrap="none">
            <a:spAutoFit/>
          </a:bodyPr>
          <a:lstStyle/>
          <a:p>
            <a:pPr>
              <a:buClrTx/>
              <a:buFontTx/>
              <a:buNone/>
            </a:pPr>
            <a:r>
              <a:rPr lang="en-US" sz="1350" kern="1200" dirty="0">
                <a:solidFill>
                  <a:prstClr val="black"/>
                </a:solidFill>
                <a:latin typeface="Calibri"/>
                <a:ea typeface="+mn-ea"/>
                <a:cs typeface="+mn-cs"/>
                <a:hlinkClick r:id="rId4"/>
              </a:rPr>
              <a:t>https://educont.ru/</a:t>
            </a:r>
            <a:r>
              <a:rPr lang="ru-RU" sz="1350" kern="1200" dirty="0">
                <a:solidFill>
                  <a:prstClr val="black"/>
                </a:solidFill>
                <a:latin typeface="Calibri"/>
                <a:ea typeface="+mn-ea"/>
                <a:cs typeface="+mn-cs"/>
              </a:rPr>
              <a:t> </a:t>
            </a:r>
          </a:p>
        </p:txBody>
      </p:sp>
      <p:pic>
        <p:nvPicPr>
          <p:cNvPr id="32" name="Picture 8" descr="https://www.pinclipart.com/picdir/big/288-2884575_sample-courses-clipart.png"/>
          <p:cNvPicPr>
            <a:picLocks noChangeAspect="1" noChangeArrowheads="1"/>
          </p:cNvPicPr>
          <p:nvPr/>
        </p:nvPicPr>
        <p:blipFill>
          <a:blip r:embed="rId5" cstate="print">
            <a:biLevel thresh="50000"/>
            <a:extLst>
              <a:ext uri="{28A0092B-C50C-407E-A947-70E740481C1C}">
                <a14:useLocalDpi xmlns="" xmlns:a14="http://schemas.microsoft.com/office/drawing/2010/main" val="0"/>
              </a:ext>
            </a:extLst>
          </a:blip>
          <a:srcRect/>
          <a:stretch>
            <a:fillRect/>
          </a:stretch>
        </p:blipFill>
        <p:spPr bwMode="auto">
          <a:xfrm rot="14934868" flipH="1">
            <a:off x="5293157" y="4643438"/>
            <a:ext cx="324036" cy="33305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7690868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0070C0"/>
                </a:solidFill>
              </a:rPr>
              <a:t>Остались вопросы? Пишите, будем искать ответы вместе! </a:t>
            </a:r>
            <a:endParaRPr lang="ru-RU" b="1" dirty="0">
              <a:solidFill>
                <a:srgbClr val="0070C0"/>
              </a:solidFill>
            </a:endParaRPr>
          </a:p>
        </p:txBody>
      </p:sp>
    </p:spTree>
    <p:extLst>
      <p:ext uri="{BB962C8B-B14F-4D97-AF65-F5344CB8AC3E}">
        <p14:creationId xmlns="" xmlns:p14="http://schemas.microsoft.com/office/powerpoint/2010/main" val="42844448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9409" y="290186"/>
            <a:ext cx="7505700" cy="292320"/>
          </a:xfrm>
        </p:spPr>
        <p:txBody>
          <a:bodyPr>
            <a:normAutofit fontScale="90000"/>
          </a:bodyPr>
          <a:lstStyle/>
          <a:p>
            <a:pPr algn="ctr"/>
            <a:r>
              <a:rPr lang="ru-RU" sz="2800" dirty="0" smtClean="0">
                <a:solidFill>
                  <a:srgbClr val="0070C0"/>
                </a:solidFill>
              </a:rPr>
              <a:t>Вопросы, которые тревожат учителей: </a:t>
            </a:r>
            <a:br>
              <a:rPr lang="ru-RU" sz="2800" dirty="0" smtClean="0">
                <a:solidFill>
                  <a:srgbClr val="0070C0"/>
                </a:solidFill>
              </a:rPr>
            </a:br>
            <a:endParaRPr lang="ru-RU" sz="2800" dirty="0">
              <a:solidFill>
                <a:srgbClr val="0070C0"/>
              </a:solidFill>
            </a:endParaRPr>
          </a:p>
        </p:txBody>
      </p:sp>
      <p:sp>
        <p:nvSpPr>
          <p:cNvPr id="3" name="Текст 2"/>
          <p:cNvSpPr>
            <a:spLocks noGrp="1"/>
          </p:cNvSpPr>
          <p:nvPr>
            <p:ph type="body" idx="1"/>
          </p:nvPr>
        </p:nvSpPr>
        <p:spPr>
          <a:xfrm>
            <a:off x="501227" y="711200"/>
            <a:ext cx="8304106" cy="3975947"/>
          </a:xfrm>
        </p:spPr>
        <p:txBody>
          <a:bodyPr>
            <a:noAutofit/>
          </a:bodyPr>
          <a:lstStyle/>
          <a:p>
            <a:pPr marL="146050" indent="0">
              <a:buNone/>
            </a:pPr>
            <a:r>
              <a:rPr lang="ru-RU" sz="1600" dirty="0" smtClean="0"/>
              <a:t>Русский язык: </a:t>
            </a:r>
          </a:p>
          <a:p>
            <a:r>
              <a:rPr lang="ru-RU" sz="1600" dirty="0" smtClean="0"/>
              <a:t>«Содержание </a:t>
            </a:r>
            <a:r>
              <a:rPr lang="ru-RU" sz="1600" dirty="0"/>
              <a:t>данных учебников для 5 и 6 класса частично не соответствует содержанию примерных рабочих программ по русскому языку для 5 и 6 класса и предметному содержанию русского языка в примерной основной образовательной </a:t>
            </a:r>
            <a:r>
              <a:rPr lang="ru-RU" sz="1600" dirty="0" smtClean="0"/>
              <a:t>программе ООО»</a:t>
            </a:r>
          </a:p>
          <a:p>
            <a:r>
              <a:rPr lang="ru-RU" sz="1600" dirty="0" smtClean="0"/>
              <a:t>«Каким </a:t>
            </a:r>
            <a:r>
              <a:rPr lang="ru-RU" sz="1600" dirty="0"/>
              <a:t>образом школам качественно осваивать рабочие программы по русскому языку в 5 классе, если 12 тем по важнейшим направлениям (грамматика, орфография) не обеспечены содержанием учебника</a:t>
            </a:r>
            <a:r>
              <a:rPr lang="ru-RU" sz="1600" dirty="0" smtClean="0"/>
              <a:t>?»</a:t>
            </a:r>
          </a:p>
          <a:p>
            <a:pPr marL="146050" indent="0">
              <a:buNone/>
            </a:pPr>
            <a:r>
              <a:rPr lang="ru-RU" sz="1600" dirty="0" smtClean="0"/>
              <a:t>Литература: </a:t>
            </a:r>
          </a:p>
          <a:p>
            <a:r>
              <a:rPr lang="ru-RU" sz="1600" dirty="0" smtClean="0"/>
              <a:t>«Включены </a:t>
            </a:r>
            <a:r>
              <a:rPr lang="ru-RU" sz="1600" dirty="0"/>
              <a:t>7 новых блоков, не обеспеченных содержанием действующих УМК. Это новые произведения, в том числе, новейшей литературы. При их изучении могут возникнуть трудности как с текстами, так и с методикой </a:t>
            </a:r>
            <a:r>
              <a:rPr lang="ru-RU" sz="1600" dirty="0" smtClean="0"/>
              <a:t>преподавания»</a:t>
            </a:r>
          </a:p>
          <a:p>
            <a:r>
              <a:rPr lang="ru-RU" sz="1600" dirty="0" smtClean="0"/>
              <a:t>«Каким </a:t>
            </a:r>
            <a:r>
              <a:rPr lang="ru-RU" sz="1600" dirty="0"/>
              <a:t>образом обеспечить качество преподавания литературы в условиях несоответствия действующих учебников и новых рабочих программ по литературе</a:t>
            </a:r>
            <a:r>
              <a:rPr lang="ru-RU" sz="1600" dirty="0" smtClean="0"/>
              <a:t>?»</a:t>
            </a:r>
            <a:endParaRPr lang="ru-RU" sz="1600" dirty="0"/>
          </a:p>
        </p:txBody>
      </p:sp>
    </p:spTree>
    <p:extLst>
      <p:ext uri="{BB962C8B-B14F-4D97-AF65-F5344CB8AC3E}">
        <p14:creationId xmlns="" xmlns:p14="http://schemas.microsoft.com/office/powerpoint/2010/main" val="9829136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563880" y="296960"/>
            <a:ext cx="8026400" cy="421014"/>
          </a:xfrm>
        </p:spPr>
        <p:txBody>
          <a:bodyPr>
            <a:noAutofit/>
          </a:bodyPr>
          <a:lstStyle/>
          <a:p>
            <a:r>
              <a:rPr lang="ru-RU" sz="2000" dirty="0" smtClean="0">
                <a:solidFill>
                  <a:srgbClr val="0070C0"/>
                </a:solidFill>
              </a:rPr>
              <a:t>Предлагаемые решения: слово авторским коллективам УМК </a:t>
            </a:r>
            <a:br>
              <a:rPr lang="ru-RU" sz="2000" dirty="0" smtClean="0">
                <a:solidFill>
                  <a:srgbClr val="0070C0"/>
                </a:solidFill>
              </a:rPr>
            </a:br>
            <a:r>
              <a:rPr lang="ru-RU" sz="2000" b="1" dirty="0" smtClean="0">
                <a:solidFill>
                  <a:srgbClr val="0070C0"/>
                </a:solidFill>
              </a:rPr>
              <a:t>по русскому языку </a:t>
            </a:r>
            <a:endParaRPr lang="ru-RU" sz="2000" b="1" dirty="0">
              <a:solidFill>
                <a:srgbClr val="0070C0"/>
              </a:solidFill>
            </a:endParaRPr>
          </a:p>
        </p:txBody>
      </p:sp>
      <p:sp>
        <p:nvSpPr>
          <p:cNvPr id="6" name="Текст 5"/>
          <p:cNvSpPr>
            <a:spLocks noGrp="1"/>
          </p:cNvSpPr>
          <p:nvPr>
            <p:ph type="body" idx="1"/>
          </p:nvPr>
        </p:nvSpPr>
        <p:spPr>
          <a:xfrm>
            <a:off x="321733" y="907626"/>
            <a:ext cx="8510694" cy="3657599"/>
          </a:xfrm>
        </p:spPr>
        <p:txBody>
          <a:bodyPr>
            <a:noAutofit/>
          </a:bodyPr>
          <a:lstStyle/>
          <a:p>
            <a:pPr algn="just"/>
            <a:r>
              <a:rPr lang="ru-RU" sz="1800" dirty="0"/>
              <a:t>Методическое письмо об использовании в образовательном процессе учебников УМК «Русский язык» (</a:t>
            </a:r>
            <a:r>
              <a:rPr lang="ru-RU" sz="1800" b="1" dirty="0"/>
              <a:t>авторы Т. А. </a:t>
            </a:r>
            <a:r>
              <a:rPr lang="ru-RU" sz="1800" b="1" dirty="0" err="1"/>
              <a:t>Ладыженская</a:t>
            </a:r>
            <a:r>
              <a:rPr lang="ru-RU" sz="1800" b="1" dirty="0"/>
              <a:t>, М. Т. Баранов, С. Г. </a:t>
            </a:r>
            <a:r>
              <a:rPr lang="ru-RU" sz="1800" b="1" dirty="0" err="1"/>
              <a:t>Бархударов</a:t>
            </a:r>
            <a:r>
              <a:rPr lang="ru-RU" sz="1800" b="1" dirty="0"/>
              <a:t> и др</a:t>
            </a:r>
            <a:r>
              <a:rPr lang="ru-RU" sz="1800" dirty="0"/>
              <a:t>.) действующего ФПУ, соответствующих ФГОС (2009—2010 гг.), при введении обновлённых ФГОС в 5 классе </a:t>
            </a:r>
            <a:endParaRPr lang="ru-RU" sz="1800" dirty="0" smtClean="0"/>
          </a:p>
          <a:p>
            <a:pPr algn="just"/>
            <a:r>
              <a:rPr lang="ru-RU" sz="1800" dirty="0"/>
              <a:t>Методическое письмо об использовании в образовательном процессе учебников УМК «Русский язык» (</a:t>
            </a:r>
            <a:r>
              <a:rPr lang="ru-RU" sz="1800" b="1" dirty="0"/>
              <a:t>авторы Л. М. </a:t>
            </a:r>
            <a:r>
              <a:rPr lang="ru-RU" sz="1800" b="1" dirty="0" err="1"/>
              <a:t>Рыбченкова</a:t>
            </a:r>
            <a:r>
              <a:rPr lang="ru-RU" sz="1800" b="1" dirty="0"/>
              <a:t>, О. М. Александрова, А. В. Глазков и др</a:t>
            </a:r>
            <a:r>
              <a:rPr lang="ru-RU" sz="1800" dirty="0"/>
              <a:t>.) действующего ФПУ, соответствующих ФГОС (2009—2010 гг.), при введении обновлённых ФГОС в 5 </a:t>
            </a:r>
            <a:r>
              <a:rPr lang="ru-RU" sz="1800" dirty="0" smtClean="0"/>
              <a:t>классе</a:t>
            </a:r>
            <a:endParaRPr lang="ru-RU" sz="1800" dirty="0"/>
          </a:p>
        </p:txBody>
      </p:sp>
    </p:spTree>
    <p:extLst>
      <p:ext uri="{BB962C8B-B14F-4D97-AF65-F5344CB8AC3E}">
        <p14:creationId xmlns="" xmlns:p14="http://schemas.microsoft.com/office/powerpoint/2010/main" val="41380830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755374" y="636104"/>
            <a:ext cx="7569476" cy="3802621"/>
          </a:xfrm>
        </p:spPr>
        <p:txBody>
          <a:bodyPr/>
          <a:lstStyle/>
          <a:p>
            <a:pPr algn="just"/>
            <a:r>
              <a:rPr lang="ru-RU" sz="1600" dirty="0" smtClean="0"/>
              <a:t>Методическое письмо об использовании в образовательном процессе учебников УМК «Русский язык» (</a:t>
            </a:r>
            <a:r>
              <a:rPr lang="ru-RU" sz="1600" b="1" dirty="0" smtClean="0"/>
              <a:t>авторы М. М. Разумовская, С. И. Львова, В. В. Львов, В. И. Капинос и др</a:t>
            </a:r>
            <a:r>
              <a:rPr lang="ru-RU" sz="1600" dirty="0" smtClean="0"/>
              <a:t>.) действующего ФПУ, соответствующих ФГОС (2009—2010 гг.), при введении обновлённых ФГОС в 5 классе</a:t>
            </a:r>
          </a:p>
          <a:p>
            <a:pPr algn="just"/>
            <a:r>
              <a:rPr lang="ru-RU" sz="1600" dirty="0" smtClean="0"/>
              <a:t>Методическое письмо об использовании в образовательном процессе учебников УМК «Русский язык» </a:t>
            </a:r>
            <a:r>
              <a:rPr lang="ru-RU" sz="1600" b="1" dirty="0" smtClean="0"/>
              <a:t>авторов</a:t>
            </a:r>
            <a:r>
              <a:rPr lang="ru-RU" sz="1600" dirty="0" smtClean="0"/>
              <a:t> </a:t>
            </a:r>
            <a:r>
              <a:rPr lang="ru-RU" sz="1600" b="1" dirty="0" smtClean="0"/>
              <a:t>Е.А. </a:t>
            </a:r>
            <a:r>
              <a:rPr lang="ru-RU" sz="1600" b="1" dirty="0" err="1" smtClean="0"/>
              <a:t>Быстровой</a:t>
            </a:r>
            <a:r>
              <a:rPr lang="ru-RU" sz="1600" b="1" dirty="0" smtClean="0"/>
              <a:t>, Л.В. </a:t>
            </a:r>
            <a:r>
              <a:rPr lang="ru-RU" sz="1600" b="1" dirty="0" err="1" smtClean="0"/>
              <a:t>Кибиревой</a:t>
            </a:r>
            <a:r>
              <a:rPr lang="ru-RU" sz="1600" b="1" dirty="0" smtClean="0"/>
              <a:t> </a:t>
            </a:r>
            <a:r>
              <a:rPr lang="ru-RU" sz="1600" dirty="0" smtClean="0"/>
              <a:t>и др., под редакцией академика Российской академии образования, доктора педагогических наук, профессора Е.А. </a:t>
            </a:r>
            <a:r>
              <a:rPr lang="ru-RU" sz="1600" dirty="0" err="1" smtClean="0"/>
              <a:t>Быстровой</a:t>
            </a:r>
            <a:r>
              <a:rPr lang="ru-RU" sz="1600" dirty="0" smtClean="0"/>
              <a:t>  действующего ФПУ, соответствующих ФГОС при введении обновленных ФГОС (2021) в 5 классе</a:t>
            </a:r>
          </a:p>
          <a:p>
            <a:pPr algn="just"/>
            <a:r>
              <a:rPr lang="ru-RU" sz="1600" dirty="0" smtClean="0"/>
              <a:t>Переходим на новый ФГОС: что необходимо учесть при разработке рабочих программ для 5 класса по русскому языку и литературе (</a:t>
            </a:r>
            <a:r>
              <a:rPr lang="ru-RU" sz="1600" b="1" dirty="0" smtClean="0"/>
              <a:t>издательство «Русское слово»</a:t>
            </a:r>
            <a:r>
              <a:rPr lang="ru-RU" sz="1600" dirty="0" smtClean="0"/>
              <a:t>)</a:t>
            </a:r>
          </a:p>
          <a:p>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4774" y="391787"/>
            <a:ext cx="8222826" cy="954600"/>
          </a:xfrm>
        </p:spPr>
        <p:txBody>
          <a:bodyPr>
            <a:normAutofit fontScale="90000"/>
          </a:bodyPr>
          <a:lstStyle/>
          <a:p>
            <a:r>
              <a:rPr lang="ru-RU" sz="2200" dirty="0">
                <a:solidFill>
                  <a:srgbClr val="0070C0"/>
                </a:solidFill>
              </a:rPr>
              <a:t>Учителям, которые будут работать в первое время по учебникам русского языка для 5 класса, изданным ранее, следует учесть следующее: </a:t>
            </a:r>
            <a:endParaRPr lang="ru-RU" dirty="0">
              <a:solidFill>
                <a:srgbClr val="0070C0"/>
              </a:solidFill>
            </a:endParaRPr>
          </a:p>
        </p:txBody>
      </p:sp>
      <p:sp>
        <p:nvSpPr>
          <p:cNvPr id="3" name="Текст 2"/>
          <p:cNvSpPr>
            <a:spLocks noGrp="1"/>
          </p:cNvSpPr>
          <p:nvPr>
            <p:ph type="body" idx="1"/>
          </p:nvPr>
        </p:nvSpPr>
        <p:spPr>
          <a:xfrm>
            <a:off x="643467" y="1415626"/>
            <a:ext cx="8148320" cy="3440854"/>
          </a:xfrm>
        </p:spPr>
        <p:txBody>
          <a:bodyPr>
            <a:normAutofit/>
          </a:bodyPr>
          <a:lstStyle/>
          <a:p>
            <a:r>
              <a:rPr lang="ru-RU" sz="1400" dirty="0"/>
              <a:t>Основные изменения в обновлённом содержании обучения русскому языку в 5 классе связаны как с включением нового материала в курс русского языка, так и с исключением материала, изучение которого переносится в 6 класс. </a:t>
            </a:r>
            <a:endParaRPr lang="ru-RU" sz="1400" dirty="0" smtClean="0"/>
          </a:p>
          <a:p>
            <a:r>
              <a:rPr lang="ru-RU" sz="1400" dirty="0" smtClean="0"/>
              <a:t>В </a:t>
            </a:r>
            <a:r>
              <a:rPr lang="ru-RU" sz="1400" dirty="0"/>
              <a:t>учебном плане (в том числе в тематическом планировании) должны быть отражены все 5 обязательных блоков: «Общие сведения о языке»; «Язык и речь»; «Текст»; «Функциональные разновидности языка»; «Система языка», а </a:t>
            </a:r>
            <a:r>
              <a:rPr lang="ru-RU" sz="1400" dirty="0" smtClean="0"/>
              <a:t>также блок </a:t>
            </a:r>
            <a:r>
              <a:rPr lang="ru-RU" sz="1400" dirty="0"/>
              <a:t>— «Повторение» (в начале и в конце </a:t>
            </a:r>
            <a:r>
              <a:rPr lang="ru-RU" sz="1400" dirty="0" smtClean="0"/>
              <a:t>года).</a:t>
            </a:r>
          </a:p>
          <a:p>
            <a:r>
              <a:rPr lang="ru-RU" sz="1400" dirty="0" smtClean="0"/>
              <a:t>Ориентироваться </a:t>
            </a:r>
            <a:r>
              <a:rPr lang="ru-RU" sz="1400" dirty="0"/>
              <a:t>на рекомендованное в ПРП по русскому языку количество часов изучения блоков и итогового </a:t>
            </a:r>
            <a:r>
              <a:rPr lang="ru-RU" sz="1400" dirty="0" smtClean="0"/>
              <a:t>контроля.</a:t>
            </a:r>
          </a:p>
          <a:p>
            <a:r>
              <a:rPr lang="ru-RU" sz="1400" dirty="0" smtClean="0"/>
              <a:t>В  связи </a:t>
            </a:r>
            <a:r>
              <a:rPr lang="ru-RU" sz="1400" dirty="0"/>
              <a:t>с включением новых тем, ранее входивших в курс 6 класса, рекомендуется </a:t>
            </a:r>
            <a:r>
              <a:rPr lang="ru-RU" sz="1400" dirty="0" smtClean="0"/>
              <a:t>использовать </a:t>
            </a:r>
            <a:r>
              <a:rPr lang="ru-RU" sz="1400" dirty="0"/>
              <a:t>в работе материалы учебников для 6 </a:t>
            </a:r>
            <a:r>
              <a:rPr lang="ru-RU" sz="1400" dirty="0" smtClean="0"/>
              <a:t>класса / дополнительный дидактический материал.</a:t>
            </a:r>
          </a:p>
          <a:p>
            <a:r>
              <a:rPr lang="ru-RU" sz="1400" dirty="0" smtClean="0"/>
              <a:t>Предусмотреть </a:t>
            </a:r>
            <a:r>
              <a:rPr lang="ru-RU" sz="1400" dirty="0"/>
              <a:t>изменения в последовательности изучения разделов учебной </a:t>
            </a:r>
            <a:r>
              <a:rPr lang="ru-RU" sz="1400" dirty="0" smtClean="0"/>
              <a:t>дисциплины.</a:t>
            </a:r>
            <a:endParaRPr lang="ru-RU" dirty="0"/>
          </a:p>
        </p:txBody>
      </p:sp>
    </p:spTree>
    <p:extLst>
      <p:ext uri="{BB962C8B-B14F-4D97-AF65-F5344CB8AC3E}">
        <p14:creationId xmlns="" xmlns:p14="http://schemas.microsoft.com/office/powerpoint/2010/main" val="10434357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7281" y="398560"/>
            <a:ext cx="7769437" cy="954600"/>
          </a:xfrm>
        </p:spPr>
        <p:txBody>
          <a:bodyPr>
            <a:normAutofit fontScale="90000"/>
          </a:bodyPr>
          <a:lstStyle/>
          <a:p>
            <a:pPr lvl="0"/>
            <a:r>
              <a:rPr lang="ru-RU" sz="1600" dirty="0">
                <a:solidFill>
                  <a:srgbClr val="0070C0"/>
                </a:solidFill>
                <a:latin typeface="Calibri"/>
                <a:cs typeface="Calibri"/>
                <a:sym typeface="Calibri"/>
              </a:rPr>
              <a:t>Методическое письмо об использовании в образовательном процессе учебников УМК «Русский язык» (</a:t>
            </a:r>
            <a:r>
              <a:rPr lang="ru-RU" sz="1600" b="1" dirty="0">
                <a:solidFill>
                  <a:srgbClr val="0070C0"/>
                </a:solidFill>
                <a:latin typeface="Calibri"/>
                <a:cs typeface="Calibri"/>
                <a:sym typeface="Calibri"/>
              </a:rPr>
              <a:t>авторы Т. А. </a:t>
            </a:r>
            <a:r>
              <a:rPr lang="ru-RU" sz="1600" b="1" dirty="0" err="1">
                <a:solidFill>
                  <a:srgbClr val="0070C0"/>
                </a:solidFill>
                <a:latin typeface="Calibri"/>
                <a:cs typeface="Calibri"/>
                <a:sym typeface="Calibri"/>
              </a:rPr>
              <a:t>Ладыженская</a:t>
            </a:r>
            <a:r>
              <a:rPr lang="ru-RU" sz="1600" b="1" dirty="0">
                <a:solidFill>
                  <a:srgbClr val="0070C0"/>
                </a:solidFill>
                <a:latin typeface="Calibri"/>
                <a:cs typeface="Calibri"/>
                <a:sym typeface="Calibri"/>
              </a:rPr>
              <a:t>, М. Т. Баранов, С. Г. </a:t>
            </a:r>
            <a:r>
              <a:rPr lang="ru-RU" sz="1600" b="1" dirty="0" err="1">
                <a:solidFill>
                  <a:srgbClr val="0070C0"/>
                </a:solidFill>
                <a:latin typeface="Calibri"/>
                <a:cs typeface="Calibri"/>
                <a:sym typeface="Calibri"/>
              </a:rPr>
              <a:t>Бархударов</a:t>
            </a:r>
            <a:r>
              <a:rPr lang="ru-RU" sz="1600" b="1" dirty="0">
                <a:solidFill>
                  <a:srgbClr val="0070C0"/>
                </a:solidFill>
                <a:latin typeface="Calibri"/>
                <a:cs typeface="Calibri"/>
                <a:sym typeface="Calibri"/>
              </a:rPr>
              <a:t> и др</a:t>
            </a:r>
            <a:r>
              <a:rPr lang="ru-RU" sz="1600" dirty="0">
                <a:solidFill>
                  <a:srgbClr val="0070C0"/>
                </a:solidFill>
                <a:latin typeface="Calibri"/>
                <a:cs typeface="Calibri"/>
                <a:sym typeface="Calibri"/>
              </a:rPr>
              <a:t>.) действующего ФПУ, соответствующих ФГОС (2009—2010 гг.), при введении обновлённых ФГОС в 5 классе </a:t>
            </a:r>
          </a:p>
        </p:txBody>
      </p:sp>
      <p:sp>
        <p:nvSpPr>
          <p:cNvPr id="3" name="Текст 2"/>
          <p:cNvSpPr>
            <a:spLocks noGrp="1"/>
          </p:cNvSpPr>
          <p:nvPr>
            <p:ph type="body" idx="1"/>
          </p:nvPr>
        </p:nvSpPr>
        <p:spPr>
          <a:xfrm>
            <a:off x="636693" y="1151467"/>
            <a:ext cx="8073814" cy="3671145"/>
          </a:xfrm>
        </p:spPr>
        <p:txBody>
          <a:bodyPr>
            <a:normAutofit fontScale="92500" lnSpcReduction="10000"/>
          </a:bodyPr>
          <a:lstStyle/>
          <a:p>
            <a:pPr marL="146050" indent="0">
              <a:buNone/>
            </a:pPr>
            <a:r>
              <a:rPr lang="ru-RU" dirty="0" smtClean="0"/>
              <a:t>Два </a:t>
            </a:r>
            <a:r>
              <a:rPr lang="ru-RU" dirty="0"/>
              <a:t>варианта организации учебного процесса при работе по предыдущим изданиям учебника. </a:t>
            </a:r>
            <a:endParaRPr lang="ru-RU" dirty="0" smtClean="0"/>
          </a:p>
          <a:p>
            <a:r>
              <a:rPr lang="ru-RU" dirty="0" smtClean="0"/>
              <a:t>Первый </a:t>
            </a:r>
            <a:r>
              <a:rPr lang="ru-RU" dirty="0"/>
              <a:t>вариант — с опорой на предложенное </a:t>
            </a:r>
            <a:r>
              <a:rPr lang="ru-RU" dirty="0" smtClean="0"/>
              <a:t>краткое </a:t>
            </a:r>
            <a:r>
              <a:rPr lang="ru-RU" dirty="0"/>
              <a:t>планирование уроков русского языка в 5 классе, отражающее логику построения программы </a:t>
            </a:r>
            <a:r>
              <a:rPr lang="ru-RU" dirty="0" smtClean="0"/>
              <a:t>и </a:t>
            </a:r>
            <a:r>
              <a:rPr lang="ru-RU" dirty="0"/>
              <a:t>новое издание учебника. В данном планировании все новые темы представлены с элементами содержания, которые в предыдущих изданиях отсутствовали (теоретические сведения и некоторые задания). Неудобство работы по данному сценарию состоит в том, что раздел «Синтаксис. Пунктуация. Культура речи» и часть тем раздела «Повторение» будут представлены позднее, то есть придётся обращаться к разным частям учебника не последовательно, а в разное время. </a:t>
            </a:r>
            <a:endParaRPr lang="ru-RU" dirty="0" smtClean="0"/>
          </a:p>
          <a:p>
            <a:r>
              <a:rPr lang="ru-RU" dirty="0" smtClean="0"/>
              <a:t>Второй </a:t>
            </a:r>
            <a:r>
              <a:rPr lang="ru-RU" dirty="0"/>
              <a:t>вариант предполагает работу в такой последовательности, которая соответствует структуре учебника предыдущих лет издания, и предусматривает в сравнении с первым вариантом следующие различия: </a:t>
            </a:r>
            <a:endParaRPr lang="ru-RU" dirty="0" smtClean="0"/>
          </a:p>
          <a:p>
            <a:pPr marL="146050" indent="0">
              <a:buNone/>
            </a:pPr>
            <a:r>
              <a:rPr lang="ru-RU" dirty="0" smtClean="0"/>
              <a:t>1</a:t>
            </a:r>
            <a:r>
              <a:rPr lang="ru-RU" dirty="0"/>
              <a:t>) раздел «Синтаксис. Пунктуация. Культура речи» изучается в рамках блока «Система языка» первым — перед фонетикой; </a:t>
            </a:r>
            <a:endParaRPr lang="ru-RU" dirty="0" smtClean="0"/>
          </a:p>
          <a:p>
            <a:pPr marL="146050" indent="0">
              <a:buNone/>
            </a:pPr>
            <a:r>
              <a:rPr lang="ru-RU" dirty="0" smtClean="0"/>
              <a:t>2</a:t>
            </a:r>
            <a:r>
              <a:rPr lang="ru-RU" dirty="0"/>
              <a:t>) темы «Буквы а — о в корне -лаг- — -лож-»; «Буквы а — о в корне -</a:t>
            </a:r>
            <a:r>
              <a:rPr lang="ru-RU" dirty="0" err="1"/>
              <a:t>раст</a:t>
            </a:r>
            <a:r>
              <a:rPr lang="ru-RU" dirty="0"/>
              <a:t>- — -</a:t>
            </a:r>
            <a:r>
              <a:rPr lang="ru-RU" dirty="0" err="1"/>
              <a:t>ращ</a:t>
            </a:r>
            <a:r>
              <a:rPr lang="ru-RU" dirty="0"/>
              <a:t>- — -рос-» изучаются в разделе «</a:t>
            </a:r>
            <a:r>
              <a:rPr lang="ru-RU" dirty="0" err="1"/>
              <a:t>Морфемика</a:t>
            </a:r>
            <a:r>
              <a:rPr lang="ru-RU" dirty="0"/>
              <a:t>»; </a:t>
            </a:r>
          </a:p>
          <a:p>
            <a:pPr marL="146050" indent="0">
              <a:buNone/>
            </a:pPr>
            <a:r>
              <a:rPr lang="ru-RU" dirty="0" smtClean="0"/>
              <a:t>3</a:t>
            </a:r>
            <a:r>
              <a:rPr lang="ru-RU" dirty="0"/>
              <a:t>) несколько тем («Правописание проверяемых и непроверяемых безударных гласных в корне слова», «Правописание проверяемых и непроверяемых согласных в корне слова»; «Правописание непроизносимых согласных в корне слова»; «Раздельное написание предлогов с другими словами») изучаются в разделе «Повторение»; </a:t>
            </a:r>
            <a:endParaRPr lang="ru-RU" dirty="0" smtClean="0"/>
          </a:p>
          <a:p>
            <a:pPr marL="146050" indent="0">
              <a:buNone/>
            </a:pPr>
            <a:r>
              <a:rPr lang="ru-RU" dirty="0" smtClean="0"/>
              <a:t>4</a:t>
            </a:r>
            <a:r>
              <a:rPr lang="ru-RU" dirty="0"/>
              <a:t>) функционально-смысловые типы речи (блок «Текст») рассредоточены по нескольким разделам.</a:t>
            </a:r>
          </a:p>
        </p:txBody>
      </p:sp>
    </p:spTree>
    <p:extLst>
      <p:ext uri="{BB962C8B-B14F-4D97-AF65-F5344CB8AC3E}">
        <p14:creationId xmlns="" xmlns:p14="http://schemas.microsoft.com/office/powerpoint/2010/main" val="18758895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1148" y="263094"/>
            <a:ext cx="7769437" cy="549707"/>
          </a:xfrm>
        </p:spPr>
        <p:txBody>
          <a:bodyPr>
            <a:normAutofit fontScale="90000"/>
          </a:bodyPr>
          <a:lstStyle/>
          <a:p>
            <a:pPr lvl="0"/>
            <a:r>
              <a:rPr lang="ru-RU" sz="1600" dirty="0">
                <a:solidFill>
                  <a:srgbClr val="0070C0"/>
                </a:solidFill>
                <a:latin typeface="Calibri"/>
                <a:cs typeface="Calibri"/>
                <a:sym typeface="Calibri"/>
              </a:rPr>
              <a:t>Методическое письмо об использовании в образовательном процессе учебников УМК «Русский язык» (</a:t>
            </a:r>
            <a:r>
              <a:rPr lang="ru-RU" sz="1600" b="1" dirty="0">
                <a:solidFill>
                  <a:srgbClr val="0070C0"/>
                </a:solidFill>
                <a:latin typeface="Calibri"/>
                <a:cs typeface="Calibri"/>
                <a:sym typeface="Calibri"/>
              </a:rPr>
              <a:t>авторы Т. А. </a:t>
            </a:r>
            <a:r>
              <a:rPr lang="ru-RU" sz="1600" b="1" dirty="0" err="1">
                <a:solidFill>
                  <a:srgbClr val="0070C0"/>
                </a:solidFill>
                <a:latin typeface="Calibri"/>
                <a:cs typeface="Calibri"/>
                <a:sym typeface="Calibri"/>
              </a:rPr>
              <a:t>Ладыженская</a:t>
            </a:r>
            <a:r>
              <a:rPr lang="ru-RU" sz="1600" b="1" dirty="0">
                <a:solidFill>
                  <a:srgbClr val="0070C0"/>
                </a:solidFill>
                <a:latin typeface="Calibri"/>
                <a:cs typeface="Calibri"/>
                <a:sym typeface="Calibri"/>
              </a:rPr>
              <a:t>, М. Т. Баранов, С. Г. </a:t>
            </a:r>
            <a:r>
              <a:rPr lang="ru-RU" sz="1600" b="1" dirty="0" err="1">
                <a:solidFill>
                  <a:srgbClr val="0070C0"/>
                </a:solidFill>
                <a:latin typeface="Calibri"/>
                <a:cs typeface="Calibri"/>
                <a:sym typeface="Calibri"/>
              </a:rPr>
              <a:t>Бархударов</a:t>
            </a:r>
            <a:r>
              <a:rPr lang="ru-RU" sz="1600" b="1" dirty="0">
                <a:solidFill>
                  <a:srgbClr val="0070C0"/>
                </a:solidFill>
                <a:latin typeface="Calibri"/>
                <a:cs typeface="Calibri"/>
                <a:sym typeface="Calibri"/>
              </a:rPr>
              <a:t> и др</a:t>
            </a:r>
            <a:r>
              <a:rPr lang="ru-RU" sz="1600" dirty="0">
                <a:solidFill>
                  <a:srgbClr val="0070C0"/>
                </a:solidFill>
                <a:latin typeface="Calibri"/>
                <a:cs typeface="Calibri"/>
                <a:sym typeface="Calibri"/>
              </a:rPr>
              <a:t>.) действующего ФПУ, соответствующих ФГОС (2009—2010 гг.), при введении обновлённых ФГОС в 5 классе </a:t>
            </a:r>
          </a:p>
        </p:txBody>
      </p:sp>
      <p:pic>
        <p:nvPicPr>
          <p:cNvPr id="4" name="Рисунок 3"/>
          <p:cNvPicPr>
            <a:picLocks noChangeAspect="1"/>
          </p:cNvPicPr>
          <p:nvPr/>
        </p:nvPicPr>
        <p:blipFill rotWithShape="1">
          <a:blip r:embed="rId2"/>
          <a:srcRect l="27629" t="21992" r="22222" b="5580"/>
          <a:stretch/>
        </p:blipFill>
        <p:spPr>
          <a:xfrm>
            <a:off x="2221651" y="1063852"/>
            <a:ext cx="4768429" cy="3873909"/>
          </a:xfrm>
          <a:prstGeom prst="rect">
            <a:avLst/>
          </a:prstGeom>
        </p:spPr>
      </p:pic>
    </p:spTree>
    <p:extLst>
      <p:ext uri="{BB962C8B-B14F-4D97-AF65-F5344CB8AC3E}">
        <p14:creationId xmlns="" xmlns:p14="http://schemas.microsoft.com/office/powerpoint/2010/main" val="315318375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8Ksfz2C1qJMSUX3vhOgGvg"/>
</p:tagLst>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595</TotalTime>
  <Words>2500</Words>
  <Application>Microsoft Office PowerPoint</Application>
  <PresentationFormat>Экран (16:9)</PresentationFormat>
  <Paragraphs>172</Paragraphs>
  <Slides>35</Slides>
  <Notes>5</Notes>
  <HiddenSlides>0</HiddenSlides>
  <MMClips>0</MMClips>
  <ScaleCrop>false</ScaleCrop>
  <HeadingPairs>
    <vt:vector size="8" baseType="variant">
      <vt:variant>
        <vt:lpstr>Использованные шрифты</vt:lpstr>
      </vt:variant>
      <vt:variant>
        <vt:i4>10</vt:i4>
      </vt:variant>
      <vt:variant>
        <vt:lpstr>Тема</vt:lpstr>
      </vt:variant>
      <vt:variant>
        <vt:i4>3</vt:i4>
      </vt:variant>
      <vt:variant>
        <vt:lpstr>Внедренные серверы OLE</vt:lpstr>
      </vt:variant>
      <vt:variant>
        <vt:i4>1</vt:i4>
      </vt:variant>
      <vt:variant>
        <vt:lpstr>Заголовки слайдов</vt:lpstr>
      </vt:variant>
      <vt:variant>
        <vt:i4>35</vt:i4>
      </vt:variant>
    </vt:vector>
  </HeadingPairs>
  <TitlesOfParts>
    <vt:vector size="49" baseType="lpstr">
      <vt:lpstr>Arial</vt:lpstr>
      <vt:lpstr>Nunito</vt:lpstr>
      <vt:lpstr>Calibri</vt:lpstr>
      <vt:lpstr>Microsoft Sans Serif</vt:lpstr>
      <vt:lpstr>Cambria</vt:lpstr>
      <vt:lpstr>Calibri Light</vt:lpstr>
      <vt:lpstr>Times New Roman</vt:lpstr>
      <vt:lpstr>Wingdings</vt:lpstr>
      <vt:lpstr>Open Sans Light</vt:lpstr>
      <vt:lpstr>Open Sans</vt:lpstr>
      <vt:lpstr>Shift</vt:lpstr>
      <vt:lpstr>Office Theme</vt:lpstr>
      <vt:lpstr>Тема Office</vt:lpstr>
      <vt:lpstr>Слайд think-cell</vt:lpstr>
      <vt:lpstr>Новые рабочие программы по русскому языку и литературе  и действующие УМК</vt:lpstr>
      <vt:lpstr>Апробация примерных рабочих программ начального общего и основного общего образования в 2021-2022 учебном году В период с 15 сентября 2021 года по 30 апреля 2022 года в школах России проведена апробация 38 Примерных рабочих программ по учебным предметам –16 предметам начальной школы и 22 предметам основной школы.  В общей сложности в апробационных процедурах приняли участие более 60 тысяч педагогов из всех 85 регионов страны. https://edsoo.ru/Aprobaciya_primernih_rabo.htm </vt:lpstr>
      <vt:lpstr>Главные трудности в основной школе в новом учебном году будут связаны с преподаванием школьных предметов в 5 классе: используя в процессе обучения действующие на данный момент учебники, необходимо реализовать новые рабочие программы основного общего образования, в том числе и новые  программы по русскому языку и литературе </vt:lpstr>
      <vt:lpstr>Вопросы, которые тревожат учителей:  </vt:lpstr>
      <vt:lpstr>Предлагаемые решения: слово авторским коллективам УМК  по русскому языку </vt:lpstr>
      <vt:lpstr>Слайд 6</vt:lpstr>
      <vt:lpstr>Учителям, которые будут работать в первое время по учебникам русского языка для 5 класса, изданным ранее, следует учесть следующее: </vt:lpstr>
      <vt:lpstr>Методическое письмо об использовании в образовательном процессе учебников УМК «Русский язык» (авторы Т. А. Ладыженская, М. Т. Баранов, С. Г. Бархударов и др.) действующего ФПУ, соответствующих ФГОС (2009—2010 гг.), при введении обновлённых ФГОС в 5 классе </vt:lpstr>
      <vt:lpstr>Методическое письмо об использовании в образовательном процессе учебников УМК «Русский язык» (авторы Т. А. Ладыженская, М. Т. Баранов, С. Г. Бархударов и др.) действующего ФПУ, соответствующих ФГОС (2009—2010 гг.), при введении обновлённых ФГОС в 5 классе </vt:lpstr>
      <vt:lpstr>Слайд 10</vt:lpstr>
      <vt:lpstr>Методическое письмо об использовании в образовательном процессе учебников УМК «Русский язык» (авторы М. М. Разумовская, С. И. Львова, В. В. Львов, В. И. Капинос и др.) действующего ФПУ, соответствующих ФГОС (2009—2010 гг.), при введении обновлённых ФГОС в 5 классе </vt:lpstr>
      <vt:lpstr>Методическое письмо об использовании в образовательном процессе учебников УМК «Русский язык» (авторы Л. М. Рыбченкова, О. М. Александрова, А. В. Глазков и др.) действующего ФПУ, соответствующих ФГОС (2009—2010 гг.), при введении обновлённых ФГОС в 5 классе </vt:lpstr>
      <vt:lpstr>Слайд 13</vt:lpstr>
      <vt:lpstr>Какие важные дополнения? </vt:lpstr>
      <vt:lpstr>Методическое письмо об использовании в образовательном процессе учебников УМК «Русский язык» (авторы Л. М. Рыбченкова, О. М. Александрова, А. В. Глазков и др.) действующего ФПУ, соответствующих ФГОС (2009—2010 гг.), при введении обновлённых ФГОС в 5 классе</vt:lpstr>
      <vt:lpstr>Слайд 16</vt:lpstr>
      <vt:lpstr>Русский язык : УМК Е.А. Быстровой</vt:lpstr>
      <vt:lpstr>Дополнительная информация</vt:lpstr>
      <vt:lpstr>Вебинары от авторских коллективов</vt:lpstr>
      <vt:lpstr>Предлагаемые решения: слово авторским коллективам УМК  по литературе</vt:lpstr>
      <vt:lpstr>Как использовать действующие УМК при работе по ПРП?</vt:lpstr>
      <vt:lpstr>Как выбрать произведения при изучении обзорных тем? </vt:lpstr>
      <vt:lpstr>Где найти методические материалы для работы с новыми произведениями? </vt:lpstr>
      <vt:lpstr>Рекомендации по созданию методического аппарата к новым произведениям </vt:lpstr>
      <vt:lpstr>Методические ресурсы</vt:lpstr>
      <vt:lpstr>https://content.edsoo.ru/case/subject/5/  </vt:lpstr>
      <vt:lpstr>Запланированы вебинары от авторов примерных рабочих программ</vt:lpstr>
      <vt:lpstr>Важно</vt:lpstr>
      <vt:lpstr>Слайд 29</vt:lpstr>
      <vt:lpstr>Слайд 30</vt:lpstr>
      <vt:lpstr>Слайд 31</vt:lpstr>
      <vt:lpstr>Слайд 32</vt:lpstr>
      <vt:lpstr>Слайд 33</vt:lpstr>
      <vt:lpstr>Слайд 34</vt:lpstr>
      <vt:lpstr>Остались вопросы? Пишите, будем искать ответы вместе!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Рабочие программы и существующие УМК по русскому языку и литературе</dc:title>
  <dc:creator>Добротина Ирина Нургаиновна</dc:creator>
  <cp:lastModifiedBy>User104</cp:lastModifiedBy>
  <cp:revision>30</cp:revision>
  <dcterms:modified xsi:type="dcterms:W3CDTF">2022-06-23T11:24:13Z</dcterms:modified>
</cp:coreProperties>
</file>