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умений работать с текстом на уроках биологии.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Презентацию подготовила:</a:t>
            </a:r>
          </a:p>
          <a:p>
            <a:r>
              <a:rPr lang="ru-RU" dirty="0" smtClean="0"/>
              <a:t> Богданова И.Э., учитель биологии МОУ «Средняя школа №38»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8153400" cy="990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Используя разные приемы работы с текстом у ученика формируются такие универсальные учебные действия, как: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Коммуникативные – умение формулировать свою позицию (интерпретация), адекватно понимать собеседника.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Познавательные – умение извлекать, преобразовывать и оценивать информацию из прочитанного текста.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Личностные – в случае, если анализ текста порождает личностные суждения.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Регулятивные – умение работать по плану (алгоритму).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организации смыслового чтения при обучении биологии важно учитывать, что современные ученики значительно изменились: они обладают системно-смысловым типом сознания, у них преобладает смысловая сфера как ориентация на смысл деятельности, что вызывает необходимость формирования, развития смыслового восприятия и переработки текстовой информации на всех этапах обучения чтению.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ети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0826" y="5429264"/>
            <a:ext cx="2208730" cy="1428736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Fishbone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фишбон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рыба) - это модель постановки и решения проблемы, которая позволяет описать и попытаться решить целый круг проблем (поле проблем). В голове этого скелета они обозначают ту проблему, которая рассматривается в тексте. На самом скелете есть верхние и нижние «косточки». На верхних «отростках» ученики отмечают причины возникновения изучаемой проблемы (это можно сделать до прочтения текста в результате актуализации своих знаний и опыта). Напротив верхних «отростков» есть нижние «косточки», на которых учащиеся по ходу чтения выписывают факты, подтверждающие существование сформулированных ими причин, или возможные пути решения проблемы.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Пример. Урок в 5 классе по теме «Нужны все на свете».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Постановка проблемы: какое царство самое главное? Учащиеся высказывают свои предположения. Задания группам: используя текст учебника, докажите важность представителей царства Бактерий (Растений, Животных, Грибов) в природе.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Задание: прочитайте сказку 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В.Заходера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«Сказка про всех на свете» (просмотрите мультфильм) и приведите аргументы. Данное задание может выполнятся как в классе, так и дома.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Кластер – педагогический метод, который развивает вариантность мышления, способность устанавливать всесторонние связи и отношения изучаемой темы (понятие, явление, событие).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Пример. Биология 5 класс тема «Вещества клетки»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Техническое задание обучающимся: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Прочитайте текст учебника . §6 стр.26-27.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кластер по теме «Вещества клетки».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дети12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3707" b="13707"/>
          <a:stretch>
            <a:fillRect/>
          </a:stretch>
        </p:blipFill>
        <p:spPr/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Читательская грамотность.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Способность человека понимать, использовать, оценивать тексты, размышлять о них и заниматься чтением для того, чтобы достигать своих целей, расширять свои знания и возможности, участвовать в социальной жизни.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153400" cy="9906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Тексты в обучении биологии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Научно-популярный текст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Текст задания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Учебный текст (информационный текст)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Задания ГИА предполагают работу с текстом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ети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3929066"/>
            <a:ext cx="5643602" cy="25494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Читательские умения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Опора на текст. Найти и извлечь (информацию). Интегрировать и интерпретировать (сообщения текста).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Опора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внетекстовое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знание. Осмыслить и оценить (содержание и форму текста).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ети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3929066"/>
            <a:ext cx="4929190" cy="2404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трудом нашим ученикам удаётся найти и извлечь информацию.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Следовать инструкции. Делать лабораторные работы в несколько действий; с трудом выполняют задания в несколько действий с письменной инструкцией.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  не получается интегрировать и интерпретировать (связывать и толковать) информацию.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Осмысливать и оценивать содержание и форму текста.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etskii-mikroskop-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4214818"/>
            <a:ext cx="274320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Инсерт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интерактивная система записи для эффективного чтения и размышления. Прием способствует развитию аналитического мышления, является средством отслеживания понимания материала. Во время чтения текста необходимо делать на полях пометки, а после прочтения текста, заполнить таблицу, где значки станут заголовками граф таблицы: «V» – уже знал; «+» – новое; «–» – думал иначе; «?» – не понял, есть вопросы.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Пример. Урок в 5 классе по теме «Царство Растения. Внешнее строение и общая характеристика растений».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Организуя работу учащихся на этапе интеллектуально-преобразовательной деятельности, на котором предполагается закрепление изученного материала, учитель предлагает текст «Царство Растения» учебника. Биология 6 класс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Учащимся необходимо прочитать текст, и поставить на полях специальные пометки.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– это я знаю;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«+» – новая информация;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«-» – информация, противоречащая моим знаниям;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«?» – хотел бы узнать об этом побольше.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«Тонкие» и «толстые вопросы»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Прием "Тонкие и толстые вопросы" может быть использован на любой из трех фаз урока: на стадии вызова - это вопросы до изучения темы, на стадии осмысления - способ активной фиксации вопросов по ходу чтения, слушания, при размышлении - демонстрация понимания пройденного.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Пример. Урок в 5 классе по теме «Минеральное питание растений и значение воды» учебника . §6 стр.26-27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 текстом учебника. Класс делится на группы. Одна группа готовит «толстые» вопросы, другая – «тонкие». Вопросы задаются по очереди.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«Толстые» и «тонкие» вопросы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дети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51748" y="4857760"/>
            <a:ext cx="2092252" cy="200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Среди методических приемов по организации смыслового чтения на уроках биологии я выделяю следующие: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Толстые</a:t>
            </a:r>
          </a:p>
          <a:p>
            <a:r>
              <a:rPr lang="ru-RU" dirty="0" smtClean="0"/>
              <a:t>Почему вы думаете…</a:t>
            </a:r>
            <a:r>
              <a:rPr lang="en-US" dirty="0" smtClean="0"/>
              <a:t>?</a:t>
            </a:r>
            <a:endParaRPr lang="ru-RU" dirty="0" smtClean="0"/>
          </a:p>
          <a:p>
            <a:r>
              <a:rPr lang="ru-RU" dirty="0" smtClean="0"/>
              <a:t>Почему вы считаете…</a:t>
            </a:r>
            <a:r>
              <a:rPr lang="en-US" dirty="0" smtClean="0"/>
              <a:t>?</a:t>
            </a:r>
          </a:p>
          <a:p>
            <a:r>
              <a:rPr lang="ru-RU" b="1" dirty="0" smtClean="0"/>
              <a:t>Тонкие</a:t>
            </a:r>
          </a:p>
          <a:p>
            <a:r>
              <a:rPr lang="ru-RU" dirty="0" smtClean="0"/>
              <a:t>Кто…</a:t>
            </a:r>
            <a:r>
              <a:rPr lang="en-US" dirty="0" smtClean="0"/>
              <a:t>?</a:t>
            </a:r>
          </a:p>
          <a:p>
            <a:r>
              <a:rPr lang="ru-RU" dirty="0" smtClean="0"/>
              <a:t>Что…</a:t>
            </a:r>
            <a:r>
              <a:rPr lang="en-US" dirty="0" smtClean="0"/>
              <a:t>?</a:t>
            </a:r>
          </a:p>
          <a:p>
            <a:r>
              <a:rPr lang="ru-RU" dirty="0" smtClean="0"/>
              <a:t>Когда…</a:t>
            </a:r>
            <a:r>
              <a:rPr lang="en-US" dirty="0" smtClean="0"/>
              <a:t>?</a:t>
            </a:r>
            <a:endParaRPr lang="ru-RU" dirty="0"/>
          </a:p>
        </p:txBody>
      </p:sp>
      <p:pic>
        <p:nvPicPr>
          <p:cNvPr id="4" name="Рисунок 3" descr="дети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3786190"/>
            <a:ext cx="5239744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284</TotalTime>
  <Words>929</Words>
  <PresentationFormat>Экран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Обычная</vt:lpstr>
      <vt:lpstr>Формирование умений работать с текстом на уроках биологии.</vt:lpstr>
      <vt:lpstr>Читательская грамотность.</vt:lpstr>
      <vt:lpstr>Тексты в обучении биологии</vt:lpstr>
      <vt:lpstr>Читательские умения</vt:lpstr>
      <vt:lpstr>Слайд 5</vt:lpstr>
      <vt:lpstr>Слайд 6</vt:lpstr>
      <vt:lpstr>Среди методических приемов по организации смыслового чтения на уроках биологии я выделяю следующие:</vt:lpstr>
      <vt:lpstr>Среди методических приемов по организации смыслового чтения на уроках биологии я выделяю следующие:</vt:lpstr>
      <vt:lpstr>Среди методических приемов по организации смыслового чтения на уроках биологии я выделяю следующие:</vt:lpstr>
      <vt:lpstr>Среди методических приемов по организации смыслового чтения на уроках биологии я  выделяю следующие:</vt:lpstr>
      <vt:lpstr>Среди методических приемов по организации смыслового чтения на уроках биологии я выделяю следующие:</vt:lpstr>
      <vt:lpstr>Среди методических приемов по организации смыслового чтения на уроках биологии я выделяю следующие:</vt:lpstr>
      <vt:lpstr>Среди методических приемов по организации смыслового чтения на уроках биологии я выделяю следующие: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умений работать с текстом на уроках биологии.</dc:title>
  <dc:creator>ACER</dc:creator>
  <cp:lastModifiedBy>ACER</cp:lastModifiedBy>
  <cp:revision>30</cp:revision>
  <dcterms:created xsi:type="dcterms:W3CDTF">2022-05-10T09:18:27Z</dcterms:created>
  <dcterms:modified xsi:type="dcterms:W3CDTF">2022-05-10T19:09:39Z</dcterms:modified>
</cp:coreProperties>
</file>