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7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2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1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5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8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3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3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8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9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1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4C1E-E2D3-4342-AAF1-8D37A35AB97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E281-ABB4-4602-800F-B8755062F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/>
              <a:t>Подготовка к проведению и анализ выполненных работ </a:t>
            </a:r>
            <a:br>
              <a:rPr lang="ru-RU" dirty="0"/>
            </a:br>
            <a:r>
              <a:rPr lang="ru-RU" dirty="0"/>
              <a:t>по читательской </a:t>
            </a:r>
            <a:r>
              <a:rPr lang="ru-RU" dirty="0" smtClean="0"/>
              <a:t>грамотности»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886200"/>
            <a:ext cx="3672408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МОУ «Средняя школа № 2» ,учитель </a:t>
            </a:r>
            <a:r>
              <a:rPr lang="ru-RU" dirty="0" smtClean="0">
                <a:solidFill>
                  <a:schemeClr val="tx1"/>
                </a:solidFill>
              </a:rPr>
              <a:t>начальных классов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ru-RU" dirty="0" err="1">
                <a:solidFill>
                  <a:schemeClr val="tx1"/>
                </a:solidFill>
              </a:rPr>
              <a:t>Комбина</a:t>
            </a:r>
            <a:r>
              <a:rPr lang="ru-RU" dirty="0">
                <a:solidFill>
                  <a:schemeClr val="tx1"/>
                </a:solidFill>
              </a:rPr>
              <a:t> Галина Андреевна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31440"/>
            <a:ext cx="10362996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0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459432"/>
            <a:ext cx="9396535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603448"/>
            <a:ext cx="9252519" cy="81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0"/>
            <a:ext cx="11770316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3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4" y="-558824"/>
            <a:ext cx="9626779" cy="7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6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68" y="13684"/>
            <a:ext cx="10290030" cy="694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4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" y="332656"/>
            <a:ext cx="9144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08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анализа результатов диагностической 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Анализ результатов выполнения заданий учащимися класса в коллективе учителей, преподающих в данном классе. </a:t>
            </a:r>
          </a:p>
          <a:p>
            <a:pPr marL="0" indent="0">
              <a:buNone/>
            </a:pPr>
            <a:r>
              <a:rPr lang="ru-RU" dirty="0" smtClean="0"/>
              <a:t>2. Выделение групп учащихся с различным уровнем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функциональной грамотности. </a:t>
            </a:r>
          </a:p>
          <a:p>
            <a:pPr marL="0" indent="0">
              <a:buNone/>
            </a:pPr>
            <a:r>
              <a:rPr lang="ru-RU" dirty="0" smtClean="0"/>
              <a:t>3. Планирование индивидуальной и групповой работы с учащимися с разным уровнем функциональной грамотности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68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305682"/>
              </p:ext>
            </p:extLst>
          </p:nvPr>
        </p:nvGraphicFramePr>
        <p:xfrm>
          <a:off x="323528" y="260648"/>
          <a:ext cx="8568952" cy="8352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246"/>
                <a:gridCol w="1703361"/>
                <a:gridCol w="1944472"/>
                <a:gridCol w="1944472"/>
                <a:gridCol w="1344401"/>
              </a:tblGrid>
              <a:tr h="207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 РЭШ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ИнстРАО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экспертом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b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(примерное время выполнения работы)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заданий и система оценивания.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63772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Вечный двигатель (6 заданий), 20 мин.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Вечный Двигатель (текст, 6 заданий, 20 мин)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637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 чести (10 заданий), 40 минут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 Чести (текст, 10 заданий, 40 мин 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637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Умные собаки (6 заданий), 20 минут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Умные собаки (текст, 6 заданий, 20 мин)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637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Мороженое (10 заданий), 40 минут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Мороженое( текст, 10 заданий, 40 мин)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637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Милосердие (6 заданий), 20 минут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Милосердие(текст, 6 заданий, 20 мин)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854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 работа (2021), вариант 1, 40мин.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Загадочная Арктика(текст, 10 заданий, 40 мин)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854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 работа (2021), вариант 2, 40 мин.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Мост (текст, 10 заданий, 40 мин)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  <a:tr h="637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в Открытый Космос (текст, 6 заданий, 20 мин)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195" marR="491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557046"/>
              </p:ext>
            </p:extLst>
          </p:nvPr>
        </p:nvGraphicFramePr>
        <p:xfrm>
          <a:off x="2" y="116632"/>
          <a:ext cx="9143997" cy="720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782"/>
                <a:gridCol w="1817671"/>
                <a:gridCol w="2074961"/>
                <a:gridCol w="2074961"/>
                <a:gridCol w="1434622"/>
              </a:tblGrid>
              <a:tr h="100091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новой школе (10 заданий), 40 мин.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новой школе (текст,10 заданий, 40мин)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</a:tr>
              <a:tr h="746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переводе на человеческий (10 заданий), 40 мин.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переводе на человеческий(текст, 10 заданий, 40 мин)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</a:tr>
              <a:tr h="1000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Континент-призрак (6 заданий), 30 мин.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Континент-призрак(текст, 7 заданий, 30 мин)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</a:tr>
              <a:tr h="746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Цветок на земле (6 заданий), 30 мин.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Цветок на земле (текст,6 заданий, 30 мин)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</a:tr>
              <a:tr h="746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уроке немецкого (6 заданий), 20 мин.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уроке немецкого(текст, 6 заданий, 20 мин)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</a:tr>
              <a:tr h="496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 сита (6 заданий), 20 мин.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 сита ( текст, 6 заданий, 20 мин)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</a:tr>
              <a:tr h="1000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 работа (2021), вариант 1, 40 мин.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Знакомьтесь: Тула (текст, 11 заданий, 40 мин)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</a:tr>
              <a:tr h="1000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 работа (2021), вариант 2, 40 мин.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 экспертного оценивания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Самое загадочное явление(текст, 10 заданий, 40 мин)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062879"/>
            <a:ext cx="9252519" cy="79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лина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360"/>
            <a:ext cx="93424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08520" y="-459432"/>
            <a:ext cx="9361039" cy="7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66" y="-387424"/>
            <a:ext cx="9252520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Диагностическая работа </a:t>
            </a:r>
            <a:endParaRPr lang="ru-RU" dirty="0"/>
          </a:p>
        </p:txBody>
      </p:sp>
      <p:pic>
        <p:nvPicPr>
          <p:cNvPr id="5122" name="Picture 2" descr="C:\Users\Галина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9726"/>
            <a:ext cx="8229600" cy="39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6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675456"/>
            <a:ext cx="9252519" cy="7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70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475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«Подготовка к проведению и анализ выполненных работ  по читательской грамотности»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анализа результатов диагностической работы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8</cp:revision>
  <dcterms:created xsi:type="dcterms:W3CDTF">2022-05-10T14:51:58Z</dcterms:created>
  <dcterms:modified xsi:type="dcterms:W3CDTF">2022-05-12T04:38:53Z</dcterms:modified>
</cp:coreProperties>
</file>