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  <p:sldMasterId id="2147483720" r:id="rId3"/>
    <p:sldMasterId id="2147483732" r:id="rId4"/>
    <p:sldMasterId id="2147483744" r:id="rId5"/>
  </p:sldMasterIdLst>
  <p:notesMasterIdLst>
    <p:notesMasterId r:id="rId15"/>
  </p:notesMasterIdLst>
  <p:handoutMasterIdLst>
    <p:handoutMasterId r:id="rId16"/>
  </p:handoutMasterIdLst>
  <p:sldIdLst>
    <p:sldId id="256" r:id="rId6"/>
    <p:sldId id="279" r:id="rId7"/>
    <p:sldId id="294" r:id="rId8"/>
    <p:sldId id="295" r:id="rId9"/>
    <p:sldId id="297" r:id="rId10"/>
    <p:sldId id="296" r:id="rId11"/>
    <p:sldId id="298" r:id="rId12"/>
    <p:sldId id="299" r:id="rId13"/>
    <p:sldId id="281" r:id="rId14"/>
  </p:sldIdLst>
  <p:sldSz cx="12192000" cy="6858000"/>
  <p:notesSz cx="9872663" cy="67421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8C0702-3A38-47D6-BAA5-41732A82417A}" type="doc">
      <dgm:prSet loTypeId="urn:microsoft.com/office/officeart/2005/8/layout/arrow2" loCatId="process" qsTypeId="urn:microsoft.com/office/officeart/2005/8/quickstyle/simple1#4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C6BB87C-374E-460C-8888-8003B154C819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2060"/>
              </a:solidFill>
            </a:rPr>
            <a:t>Внутренний уровень ОО:</a:t>
          </a:r>
        </a:p>
        <a:p>
          <a:r>
            <a:rPr lang="ru-RU" sz="1800" dirty="0" smtClean="0"/>
            <a:t>Метод. объединения ОО, Метод. дни, открытые занятия, Научно-педагогические конференции, Педагогические чтения и др.</a:t>
          </a:r>
          <a:endParaRPr lang="ru-RU" sz="1800" dirty="0"/>
        </a:p>
      </dgm:t>
    </dgm:pt>
    <dgm:pt modelId="{5E74DF26-F2F7-4CF9-8A8E-9EF8009419BF}" type="parTrans" cxnId="{AD5B4821-6ED1-4186-88F3-371B1A648A1A}">
      <dgm:prSet/>
      <dgm:spPr/>
      <dgm:t>
        <a:bodyPr/>
        <a:lstStyle/>
        <a:p>
          <a:endParaRPr lang="ru-RU"/>
        </a:p>
      </dgm:t>
    </dgm:pt>
    <dgm:pt modelId="{A303FE44-992B-43CA-AD4D-C66EAFC25276}" type="sibTrans" cxnId="{AD5B4821-6ED1-4186-88F3-371B1A648A1A}">
      <dgm:prSet/>
      <dgm:spPr/>
      <dgm:t>
        <a:bodyPr/>
        <a:lstStyle/>
        <a:p>
          <a:endParaRPr lang="ru-RU"/>
        </a:p>
      </dgm:t>
    </dgm:pt>
    <dgm:pt modelId="{378260AF-D230-46A8-A5CE-028E2BDCA96D}">
      <dgm:prSet phldrT="[Текст]" custT="1"/>
      <dgm:spPr/>
      <dgm:t>
        <a:bodyPr/>
        <a:lstStyle/>
        <a:p>
          <a:r>
            <a:rPr lang="ru-RU" sz="2200" b="1" dirty="0" smtClean="0">
              <a:solidFill>
                <a:srgbClr val="002060"/>
              </a:solidFill>
            </a:rPr>
            <a:t>Уровень округа:</a:t>
          </a:r>
        </a:p>
        <a:p>
          <a:r>
            <a:rPr lang="ru-RU" sz="1800" dirty="0" smtClean="0"/>
            <a:t>Метод. рабочие группы ПОО, семинары, Дни открытых дверей, выставки, др.</a:t>
          </a:r>
          <a:endParaRPr lang="ru-RU" sz="1800" b="1" dirty="0">
            <a:solidFill>
              <a:srgbClr val="C00000"/>
            </a:solidFill>
          </a:endParaRPr>
        </a:p>
      </dgm:t>
    </dgm:pt>
    <dgm:pt modelId="{A5AAFBAB-694C-41DF-B743-800C876DAE84}" type="parTrans" cxnId="{495A0D9A-008D-4410-98FE-046983D05A21}">
      <dgm:prSet/>
      <dgm:spPr/>
      <dgm:t>
        <a:bodyPr/>
        <a:lstStyle/>
        <a:p>
          <a:endParaRPr lang="ru-RU"/>
        </a:p>
      </dgm:t>
    </dgm:pt>
    <dgm:pt modelId="{D02B7AB6-6A6B-4BB7-845F-0F39A3BC3426}" type="sibTrans" cxnId="{495A0D9A-008D-4410-98FE-046983D05A21}">
      <dgm:prSet/>
      <dgm:spPr/>
      <dgm:t>
        <a:bodyPr/>
        <a:lstStyle/>
        <a:p>
          <a:endParaRPr lang="ru-RU"/>
        </a:p>
      </dgm:t>
    </dgm:pt>
    <dgm:pt modelId="{5DA58267-E5A7-45CF-B052-E37356ECBB5F}">
      <dgm:prSet phldrT="[Текст]" custT="1"/>
      <dgm:spPr/>
      <dgm:t>
        <a:bodyPr/>
        <a:lstStyle/>
        <a:p>
          <a:r>
            <a:rPr lang="ru-RU" sz="2200" b="1" dirty="0" smtClean="0">
              <a:solidFill>
                <a:srgbClr val="002060"/>
              </a:solidFill>
            </a:rPr>
            <a:t>Муниципальный уровень:</a:t>
          </a:r>
        </a:p>
        <a:p>
          <a:r>
            <a:rPr lang="ru-RU" sz="2000" dirty="0" smtClean="0"/>
            <a:t>1-й </a:t>
          </a:r>
          <a:r>
            <a:rPr lang="ru-RU" sz="2000" dirty="0" smtClean="0"/>
            <a:t>– </a:t>
          </a:r>
          <a:r>
            <a:rPr lang="ru-RU" sz="2000" b="1" dirty="0" smtClean="0"/>
            <a:t>Ресурсный </a:t>
          </a:r>
          <a:r>
            <a:rPr lang="ru-RU" sz="2000" b="1" dirty="0" smtClean="0"/>
            <a:t>центр </a:t>
          </a:r>
          <a:r>
            <a:rPr lang="ru-RU" sz="2000" b="1" dirty="0" smtClean="0"/>
            <a:t>МСО </a:t>
          </a:r>
          <a:r>
            <a:rPr lang="ru-RU" sz="2000" b="0" dirty="0" smtClean="0"/>
            <a:t>– 2+1</a:t>
          </a:r>
          <a:endParaRPr lang="ru-RU" sz="2000" b="0" dirty="0" smtClean="0">
            <a:solidFill>
              <a:srgbClr val="002060"/>
            </a:solidFill>
          </a:endParaRPr>
        </a:p>
        <a:p>
          <a:r>
            <a:rPr lang="ru-RU" sz="2000" dirty="0" smtClean="0"/>
            <a:t>2-й </a:t>
          </a:r>
          <a:r>
            <a:rPr lang="ru-RU" sz="2000" dirty="0" smtClean="0"/>
            <a:t>– </a:t>
          </a:r>
          <a:r>
            <a:rPr lang="ru-RU" sz="2000" b="1" dirty="0" smtClean="0"/>
            <a:t>Базовая </a:t>
          </a:r>
          <a:r>
            <a:rPr lang="ru-RU" sz="2000" b="1" dirty="0" smtClean="0"/>
            <a:t>площадка </a:t>
          </a:r>
          <a:r>
            <a:rPr lang="ru-RU" sz="2000" b="1" dirty="0" smtClean="0"/>
            <a:t>МСО </a:t>
          </a:r>
          <a:r>
            <a:rPr lang="ru-RU" sz="2000" b="0" dirty="0" smtClean="0"/>
            <a:t>– 16+3</a:t>
          </a:r>
          <a:endParaRPr lang="ru-RU" sz="2000" b="0" dirty="0" smtClean="0"/>
        </a:p>
        <a:p>
          <a:r>
            <a:rPr lang="ru-RU" sz="2000" b="0" dirty="0" smtClean="0"/>
            <a:t>3-й </a:t>
          </a:r>
          <a:r>
            <a:rPr lang="ru-RU" sz="2000" b="0" dirty="0" smtClean="0"/>
            <a:t>– </a:t>
          </a:r>
          <a:r>
            <a:rPr lang="ru-RU" sz="2000" b="1" i="0" dirty="0" err="1" smtClean="0"/>
            <a:t>Апробационная</a:t>
          </a:r>
          <a:r>
            <a:rPr lang="ru-RU" sz="2000" b="1" i="0" dirty="0" smtClean="0"/>
            <a:t> </a:t>
          </a:r>
          <a:r>
            <a:rPr lang="ru-RU" sz="2000" b="1" i="0" dirty="0" smtClean="0"/>
            <a:t>площадка </a:t>
          </a:r>
          <a:r>
            <a:rPr lang="ru-RU" sz="2000" b="1" i="0" dirty="0" smtClean="0"/>
            <a:t>МСО </a:t>
          </a:r>
          <a:r>
            <a:rPr lang="ru-RU" sz="2000" b="0" i="0" dirty="0" smtClean="0"/>
            <a:t>– 0+7</a:t>
          </a:r>
        </a:p>
        <a:p>
          <a:r>
            <a:rPr lang="ru-RU" sz="2000" b="1" i="0" dirty="0" smtClean="0"/>
            <a:t>Тематика</a:t>
          </a:r>
          <a:r>
            <a:rPr lang="ru-RU" sz="2000" b="0" i="0" dirty="0" smtClean="0"/>
            <a:t> – 17+ 9 = 26</a:t>
          </a:r>
          <a:endParaRPr lang="ru-RU" sz="2000" b="0" i="0" dirty="0"/>
        </a:p>
      </dgm:t>
    </dgm:pt>
    <dgm:pt modelId="{E1BFF92C-1E93-4A14-8AA0-FCFF80C9F835}" type="parTrans" cxnId="{BA0C8270-3BFF-4EBF-B545-D7A8FF36E30D}">
      <dgm:prSet/>
      <dgm:spPr/>
      <dgm:t>
        <a:bodyPr/>
        <a:lstStyle/>
        <a:p>
          <a:endParaRPr lang="ru-RU"/>
        </a:p>
      </dgm:t>
    </dgm:pt>
    <dgm:pt modelId="{F8981241-A074-44E7-8744-01C0EB0436FB}" type="sibTrans" cxnId="{BA0C8270-3BFF-4EBF-B545-D7A8FF36E30D}">
      <dgm:prSet/>
      <dgm:spPr/>
      <dgm:t>
        <a:bodyPr/>
        <a:lstStyle/>
        <a:p>
          <a:endParaRPr lang="ru-RU"/>
        </a:p>
      </dgm:t>
    </dgm:pt>
    <dgm:pt modelId="{867E313E-4A26-4DE7-961A-F838758A35BE}" type="pres">
      <dgm:prSet presAssocID="{B38C0702-3A38-47D6-BAA5-41732A82417A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AFBCFC-5B24-4675-A864-C4C348A99142}" type="pres">
      <dgm:prSet presAssocID="{B38C0702-3A38-47D6-BAA5-41732A82417A}" presName="arrow" presStyleLbl="bgShp" presStyleIdx="0" presStyleCnt="1" custLinFactNeighborX="-2566" custLinFactNeighborY="-2170"/>
      <dgm:spPr/>
    </dgm:pt>
    <dgm:pt modelId="{9E9192DE-1DA8-429F-9FB1-88B6A5A032B7}" type="pres">
      <dgm:prSet presAssocID="{B38C0702-3A38-47D6-BAA5-41732A82417A}" presName="arrowDiagram3" presStyleCnt="0"/>
      <dgm:spPr/>
    </dgm:pt>
    <dgm:pt modelId="{1422DCB1-2E5D-4666-8246-E21C84F1505C}" type="pres">
      <dgm:prSet presAssocID="{9C6BB87C-374E-460C-8888-8003B154C819}" presName="bullet3a" presStyleLbl="node1" presStyleIdx="0" presStyleCnt="3"/>
      <dgm:spPr/>
    </dgm:pt>
    <dgm:pt modelId="{AC46B867-432F-4B55-A3DC-3E70092C713A}" type="pres">
      <dgm:prSet presAssocID="{9C6BB87C-374E-460C-8888-8003B154C819}" presName="textBox3a" presStyleLbl="revTx" presStyleIdx="0" presStyleCnt="3" custScaleX="126067" custLinFactNeighborX="20510" custLinFactNeighborY="-6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762C12-586F-4F2D-81D4-9330F1CB3DE2}" type="pres">
      <dgm:prSet presAssocID="{378260AF-D230-46A8-A5CE-028E2BDCA96D}" presName="bullet3b" presStyleLbl="node1" presStyleIdx="1" presStyleCnt="3"/>
      <dgm:spPr/>
    </dgm:pt>
    <dgm:pt modelId="{9F63E7A3-4B2C-43C4-A4A2-F3D622A04F9C}" type="pres">
      <dgm:prSet presAssocID="{378260AF-D230-46A8-A5CE-028E2BDCA96D}" presName="textBox3b" presStyleLbl="revTx" presStyleIdx="1" presStyleCnt="3" custScaleX="125964" custScaleY="33647" custLinFactNeighborX="16151" custLinFactNeighborY="-31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AA2347-CCE3-4E1E-80E8-AD5896D16781}" type="pres">
      <dgm:prSet presAssocID="{5DA58267-E5A7-45CF-B052-E37356ECBB5F}" presName="bullet3c" presStyleLbl="node1" presStyleIdx="2" presStyleCnt="3"/>
      <dgm:spPr/>
    </dgm:pt>
    <dgm:pt modelId="{DE7BC3B0-5D83-4210-871F-ECEE15C7FD0C}" type="pres">
      <dgm:prSet presAssocID="{5DA58267-E5A7-45CF-B052-E37356ECBB5F}" presName="textBox3c" presStyleLbl="revTx" presStyleIdx="2" presStyleCnt="3" custScaleX="136186" custScaleY="72437" custLinFactNeighborX="19562" custLinFactNeighborY="-463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5A0D9A-008D-4410-98FE-046983D05A21}" srcId="{B38C0702-3A38-47D6-BAA5-41732A82417A}" destId="{378260AF-D230-46A8-A5CE-028E2BDCA96D}" srcOrd="1" destOrd="0" parTransId="{A5AAFBAB-694C-41DF-B743-800C876DAE84}" sibTransId="{D02B7AB6-6A6B-4BB7-845F-0F39A3BC3426}"/>
    <dgm:cxn modelId="{BA0C8270-3BFF-4EBF-B545-D7A8FF36E30D}" srcId="{B38C0702-3A38-47D6-BAA5-41732A82417A}" destId="{5DA58267-E5A7-45CF-B052-E37356ECBB5F}" srcOrd="2" destOrd="0" parTransId="{E1BFF92C-1E93-4A14-8AA0-FCFF80C9F835}" sibTransId="{F8981241-A074-44E7-8744-01C0EB0436FB}"/>
    <dgm:cxn modelId="{DC20F389-50A5-4563-916D-EAA16439ED9A}" type="presOf" srcId="{9C6BB87C-374E-460C-8888-8003B154C819}" destId="{AC46B867-432F-4B55-A3DC-3E70092C713A}" srcOrd="0" destOrd="0" presId="urn:microsoft.com/office/officeart/2005/8/layout/arrow2"/>
    <dgm:cxn modelId="{AD5B4821-6ED1-4186-88F3-371B1A648A1A}" srcId="{B38C0702-3A38-47D6-BAA5-41732A82417A}" destId="{9C6BB87C-374E-460C-8888-8003B154C819}" srcOrd="0" destOrd="0" parTransId="{5E74DF26-F2F7-4CF9-8A8E-9EF8009419BF}" sibTransId="{A303FE44-992B-43CA-AD4D-C66EAFC25276}"/>
    <dgm:cxn modelId="{F725F6A4-E11A-4C36-9258-474DA28F2190}" type="presOf" srcId="{378260AF-D230-46A8-A5CE-028E2BDCA96D}" destId="{9F63E7A3-4B2C-43C4-A4A2-F3D622A04F9C}" srcOrd="0" destOrd="0" presId="urn:microsoft.com/office/officeart/2005/8/layout/arrow2"/>
    <dgm:cxn modelId="{A093D1F6-CC4A-4405-88C8-00B8E1410205}" type="presOf" srcId="{B38C0702-3A38-47D6-BAA5-41732A82417A}" destId="{867E313E-4A26-4DE7-961A-F838758A35BE}" srcOrd="0" destOrd="0" presId="urn:microsoft.com/office/officeart/2005/8/layout/arrow2"/>
    <dgm:cxn modelId="{59F4A185-0745-437C-A584-D60716F0A368}" type="presOf" srcId="{5DA58267-E5A7-45CF-B052-E37356ECBB5F}" destId="{DE7BC3B0-5D83-4210-871F-ECEE15C7FD0C}" srcOrd="0" destOrd="0" presId="urn:microsoft.com/office/officeart/2005/8/layout/arrow2"/>
    <dgm:cxn modelId="{5E804380-5DB1-4DC0-AF88-7A2B67BA306A}" type="presParOf" srcId="{867E313E-4A26-4DE7-961A-F838758A35BE}" destId="{46AFBCFC-5B24-4675-A864-C4C348A99142}" srcOrd="0" destOrd="0" presId="urn:microsoft.com/office/officeart/2005/8/layout/arrow2"/>
    <dgm:cxn modelId="{A9A1F49D-5265-407A-B937-8D75F406930F}" type="presParOf" srcId="{867E313E-4A26-4DE7-961A-F838758A35BE}" destId="{9E9192DE-1DA8-429F-9FB1-88B6A5A032B7}" srcOrd="1" destOrd="0" presId="urn:microsoft.com/office/officeart/2005/8/layout/arrow2"/>
    <dgm:cxn modelId="{1AF42D93-A18E-4BEE-AFD7-6ED0A50EF539}" type="presParOf" srcId="{9E9192DE-1DA8-429F-9FB1-88B6A5A032B7}" destId="{1422DCB1-2E5D-4666-8246-E21C84F1505C}" srcOrd="0" destOrd="0" presId="urn:microsoft.com/office/officeart/2005/8/layout/arrow2"/>
    <dgm:cxn modelId="{234FBCBF-9FE6-49EF-A054-5A0D655D6A62}" type="presParOf" srcId="{9E9192DE-1DA8-429F-9FB1-88B6A5A032B7}" destId="{AC46B867-432F-4B55-A3DC-3E70092C713A}" srcOrd="1" destOrd="0" presId="urn:microsoft.com/office/officeart/2005/8/layout/arrow2"/>
    <dgm:cxn modelId="{322719F5-FA7E-4A04-8126-DA47080EFFF2}" type="presParOf" srcId="{9E9192DE-1DA8-429F-9FB1-88B6A5A032B7}" destId="{47762C12-586F-4F2D-81D4-9330F1CB3DE2}" srcOrd="2" destOrd="0" presId="urn:microsoft.com/office/officeart/2005/8/layout/arrow2"/>
    <dgm:cxn modelId="{F24679E2-FA27-4D37-A880-F722BD690A87}" type="presParOf" srcId="{9E9192DE-1DA8-429F-9FB1-88B6A5A032B7}" destId="{9F63E7A3-4B2C-43C4-A4A2-F3D622A04F9C}" srcOrd="3" destOrd="0" presId="urn:microsoft.com/office/officeart/2005/8/layout/arrow2"/>
    <dgm:cxn modelId="{38FD5CD2-998A-4B86-A24D-18B987A6713B}" type="presParOf" srcId="{9E9192DE-1DA8-429F-9FB1-88B6A5A032B7}" destId="{64AA2347-CCE3-4E1E-80E8-AD5896D16781}" srcOrd="4" destOrd="0" presId="urn:microsoft.com/office/officeart/2005/8/layout/arrow2"/>
    <dgm:cxn modelId="{7EFB392E-818D-4517-B419-EA2428962098}" type="presParOf" srcId="{9E9192DE-1DA8-429F-9FB1-88B6A5A032B7}" destId="{DE7BC3B0-5D83-4210-871F-ECEE15C7FD0C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78E5A1-FFE7-498A-8B21-6A8E462CBAE6}" type="doc">
      <dgm:prSet loTypeId="urn:microsoft.com/office/officeart/2005/8/layout/lProcess1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C552403-03F8-4C33-BCE2-1F1812395FA5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2060"/>
              </a:solidFill>
            </a:rPr>
            <a:t>Этап</a:t>
          </a:r>
          <a:endParaRPr lang="ru-RU" sz="2000" b="1" dirty="0">
            <a:solidFill>
              <a:srgbClr val="002060"/>
            </a:solidFill>
          </a:endParaRPr>
        </a:p>
      </dgm:t>
    </dgm:pt>
    <dgm:pt modelId="{678C3C5E-616B-428F-988E-B01728A7FDA3}" type="parTrans" cxnId="{AC1455E1-E1D4-4C8A-A14F-4FE89F05CDDC}">
      <dgm:prSet/>
      <dgm:spPr/>
      <dgm:t>
        <a:bodyPr/>
        <a:lstStyle/>
        <a:p>
          <a:endParaRPr lang="ru-RU"/>
        </a:p>
      </dgm:t>
    </dgm:pt>
    <dgm:pt modelId="{412CD9A1-010D-48A9-91A9-1986F9DBE324}" type="sibTrans" cxnId="{AC1455E1-E1D4-4C8A-A14F-4FE89F05CDDC}">
      <dgm:prSet/>
      <dgm:spPr/>
      <dgm:t>
        <a:bodyPr/>
        <a:lstStyle/>
        <a:p>
          <a:endParaRPr lang="ru-RU"/>
        </a:p>
      </dgm:t>
    </dgm:pt>
    <dgm:pt modelId="{165DD27F-50E7-47CC-B680-3D97A8D7EAAD}">
      <dgm:prSet phldrT="[Текст]" custT="1"/>
      <dgm:spPr/>
      <dgm:t>
        <a:bodyPr/>
        <a:lstStyle/>
        <a:p>
          <a:r>
            <a:rPr lang="ru-RU" sz="1400" b="1" dirty="0" smtClean="0"/>
            <a:t>Организационный: </a:t>
          </a:r>
          <a:r>
            <a:rPr lang="ru-RU" sz="1400" dirty="0" smtClean="0"/>
            <a:t>Заявочный</a:t>
          </a:r>
          <a:endParaRPr lang="ru-RU" sz="1400" dirty="0"/>
        </a:p>
      </dgm:t>
    </dgm:pt>
    <dgm:pt modelId="{548DFE59-C043-497F-B4A2-98B2472FFBA0}" type="parTrans" cxnId="{2D6B9116-10B5-4038-8F10-71F1FEB2E550}">
      <dgm:prSet/>
      <dgm:spPr/>
      <dgm:t>
        <a:bodyPr/>
        <a:lstStyle/>
        <a:p>
          <a:endParaRPr lang="ru-RU"/>
        </a:p>
      </dgm:t>
    </dgm:pt>
    <dgm:pt modelId="{D52CD6FD-F029-4F93-B8DF-A90E49667E11}" type="sibTrans" cxnId="{2D6B9116-10B5-4038-8F10-71F1FEB2E550}">
      <dgm:prSet/>
      <dgm:spPr/>
      <dgm:t>
        <a:bodyPr/>
        <a:lstStyle/>
        <a:p>
          <a:endParaRPr lang="ru-RU"/>
        </a:p>
      </dgm:t>
    </dgm:pt>
    <dgm:pt modelId="{E6C4F15D-02A2-4D0E-9918-1BF22E912171}">
      <dgm:prSet phldrT="[Текст]" custT="1"/>
      <dgm:spPr/>
      <dgm:t>
        <a:bodyPr/>
        <a:lstStyle/>
        <a:p>
          <a:r>
            <a:rPr lang="ru-RU" sz="1400" b="1" dirty="0" smtClean="0"/>
            <a:t>Организационный:</a:t>
          </a:r>
          <a:r>
            <a:rPr lang="ru-RU" sz="1400" dirty="0" smtClean="0"/>
            <a:t> Мотивационный</a:t>
          </a:r>
          <a:endParaRPr lang="ru-RU" sz="1400" dirty="0"/>
        </a:p>
      </dgm:t>
    </dgm:pt>
    <dgm:pt modelId="{C49F16AA-9F79-4D2F-9332-FCD8B583F190}" type="parTrans" cxnId="{CAAD65F6-D95B-4941-A7D1-92F0A0DBE8AD}">
      <dgm:prSet/>
      <dgm:spPr/>
      <dgm:t>
        <a:bodyPr/>
        <a:lstStyle/>
        <a:p>
          <a:endParaRPr lang="ru-RU"/>
        </a:p>
      </dgm:t>
    </dgm:pt>
    <dgm:pt modelId="{4B354672-36CB-4DCE-A796-BEF74D2CAAC1}" type="sibTrans" cxnId="{CAAD65F6-D95B-4941-A7D1-92F0A0DBE8AD}">
      <dgm:prSet/>
      <dgm:spPr/>
      <dgm:t>
        <a:bodyPr/>
        <a:lstStyle/>
        <a:p>
          <a:endParaRPr lang="ru-RU"/>
        </a:p>
      </dgm:t>
    </dgm:pt>
    <dgm:pt modelId="{2FE305BE-97CE-4565-AF84-B92A6F2A240F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2060"/>
              </a:solidFill>
            </a:rPr>
            <a:t>Рекомендации</a:t>
          </a:r>
          <a:endParaRPr lang="ru-RU" sz="2000" b="1" dirty="0">
            <a:solidFill>
              <a:srgbClr val="002060"/>
            </a:solidFill>
          </a:endParaRPr>
        </a:p>
      </dgm:t>
    </dgm:pt>
    <dgm:pt modelId="{2F2E7853-B1D4-4790-A76A-558EA64E5539}" type="parTrans" cxnId="{B2AB0E45-61E8-4BE9-86C9-078E8E4B9A7D}">
      <dgm:prSet/>
      <dgm:spPr/>
      <dgm:t>
        <a:bodyPr/>
        <a:lstStyle/>
        <a:p>
          <a:endParaRPr lang="ru-RU"/>
        </a:p>
      </dgm:t>
    </dgm:pt>
    <dgm:pt modelId="{1CEBB360-0C5D-413F-AB56-94B7021F0A44}" type="sibTrans" cxnId="{B2AB0E45-61E8-4BE9-86C9-078E8E4B9A7D}">
      <dgm:prSet/>
      <dgm:spPr/>
      <dgm:t>
        <a:bodyPr/>
        <a:lstStyle/>
        <a:p>
          <a:endParaRPr lang="ru-RU"/>
        </a:p>
      </dgm:t>
    </dgm:pt>
    <dgm:pt modelId="{6F9A13A4-FA96-4BDF-A15B-0DD88FB5F531}">
      <dgm:prSet phldrT="[Текст]" custT="1"/>
      <dgm:spPr/>
      <dgm:t>
        <a:bodyPr/>
        <a:lstStyle/>
        <a:p>
          <a:r>
            <a:rPr lang="ru-RU" sz="1200" dirty="0" smtClean="0"/>
            <a:t>Создать Рабочую группу. Привлечь максимальное количество людей: от соучастия в разработке – к сотрудничеству.</a:t>
          </a:r>
          <a:endParaRPr lang="ru-RU" sz="1200" dirty="0"/>
        </a:p>
      </dgm:t>
    </dgm:pt>
    <dgm:pt modelId="{00C0B6FE-0DD8-4D85-8480-6C4A1FCA3E0D}" type="parTrans" cxnId="{45981C3B-EA53-4678-9DD9-0F54C941D1A5}">
      <dgm:prSet/>
      <dgm:spPr/>
      <dgm:t>
        <a:bodyPr/>
        <a:lstStyle/>
        <a:p>
          <a:endParaRPr lang="ru-RU"/>
        </a:p>
      </dgm:t>
    </dgm:pt>
    <dgm:pt modelId="{AD94571E-8ECC-4DFA-84A3-93CFB4EBFE93}" type="sibTrans" cxnId="{45981C3B-EA53-4678-9DD9-0F54C941D1A5}">
      <dgm:prSet/>
      <dgm:spPr/>
      <dgm:t>
        <a:bodyPr/>
        <a:lstStyle/>
        <a:p>
          <a:endParaRPr lang="ru-RU"/>
        </a:p>
      </dgm:t>
    </dgm:pt>
    <dgm:pt modelId="{363A0CED-4F40-48A5-8361-69425F4C82C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Содержательная пиар-компания ИД на всех уровнях, во всех подразделениях ОУ. Поиск партнёров и оформление отношений сотрудничества в ИД.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Новостная лента ИД на сайте ОУ и ЦРО.</a:t>
          </a:r>
          <a:endParaRPr lang="ru-RU" sz="1200" dirty="0"/>
        </a:p>
      </dgm:t>
    </dgm:pt>
    <dgm:pt modelId="{B4CD9774-AD3B-48D8-84F2-01F93E9B73C6}" type="parTrans" cxnId="{0DB86EFA-7EC8-4D9F-B427-C57D6DC5A6CC}">
      <dgm:prSet/>
      <dgm:spPr/>
      <dgm:t>
        <a:bodyPr/>
        <a:lstStyle/>
        <a:p>
          <a:endParaRPr lang="ru-RU"/>
        </a:p>
      </dgm:t>
    </dgm:pt>
    <dgm:pt modelId="{C1E41238-C0E5-4728-B379-68BAE3329AC0}" type="sibTrans" cxnId="{0DB86EFA-7EC8-4D9F-B427-C57D6DC5A6CC}">
      <dgm:prSet/>
      <dgm:spPr/>
      <dgm:t>
        <a:bodyPr/>
        <a:lstStyle/>
        <a:p>
          <a:endParaRPr lang="ru-RU"/>
        </a:p>
      </dgm:t>
    </dgm:pt>
    <dgm:pt modelId="{70C19716-4D94-41D9-A95B-D920D2379222}">
      <dgm:prSet custT="1"/>
      <dgm:spPr/>
      <dgm:t>
        <a:bodyPr/>
        <a:lstStyle/>
        <a:p>
          <a:r>
            <a:rPr lang="ru-RU" sz="1400" b="1" dirty="0" smtClean="0"/>
            <a:t>Начальный:</a:t>
          </a:r>
          <a:r>
            <a:rPr lang="ru-RU" sz="1400" dirty="0" smtClean="0"/>
            <a:t> Обучающий / Этап «погружения»</a:t>
          </a:r>
          <a:endParaRPr lang="ru-RU" sz="1400" dirty="0"/>
        </a:p>
      </dgm:t>
    </dgm:pt>
    <dgm:pt modelId="{64EF9A43-C438-4CF3-A355-48B0E7278882}" type="parTrans" cxnId="{3041006A-746C-413E-A501-06789EADAFE4}">
      <dgm:prSet/>
      <dgm:spPr/>
      <dgm:t>
        <a:bodyPr/>
        <a:lstStyle/>
        <a:p>
          <a:endParaRPr lang="ru-RU"/>
        </a:p>
      </dgm:t>
    </dgm:pt>
    <dgm:pt modelId="{3C845602-DA81-4BB4-B831-22BE2B2666CA}" type="sibTrans" cxnId="{3041006A-746C-413E-A501-06789EADAFE4}">
      <dgm:prSet/>
      <dgm:spPr/>
      <dgm:t>
        <a:bodyPr/>
        <a:lstStyle/>
        <a:p>
          <a:endParaRPr lang="ru-RU"/>
        </a:p>
      </dgm:t>
    </dgm:pt>
    <dgm:pt modelId="{51A7C796-FBAA-40AE-AB85-C7E4879D4A7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200" dirty="0" err="1" smtClean="0"/>
            <a:t>УчитьСЯ</a:t>
          </a:r>
          <a:r>
            <a:rPr lang="ru-RU" sz="1200" dirty="0" smtClean="0"/>
            <a:t> самим  (саморазвитие), искать и привлекать специалистов. Обучение, </a:t>
          </a:r>
          <a:r>
            <a:rPr lang="ru-RU" sz="1200" dirty="0" err="1" smtClean="0"/>
            <a:t>взаимообучение</a:t>
          </a:r>
          <a:r>
            <a:rPr lang="ru-RU" sz="1200" dirty="0" smtClean="0"/>
            <a:t>, самообразование –  ПОСТОЯННЫЕ.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Вести методический отдел/папку/библиотечку… по теме ИД</a:t>
          </a:r>
          <a:endParaRPr lang="ru-RU" sz="1200" dirty="0"/>
        </a:p>
      </dgm:t>
    </dgm:pt>
    <dgm:pt modelId="{738AB5FF-3434-4AFA-9C9F-5A65B8343B5C}" type="parTrans" cxnId="{ABBC0959-FFC0-4AB9-AF62-18C6E53E557E}">
      <dgm:prSet/>
      <dgm:spPr/>
      <dgm:t>
        <a:bodyPr/>
        <a:lstStyle/>
        <a:p>
          <a:endParaRPr lang="ru-RU"/>
        </a:p>
      </dgm:t>
    </dgm:pt>
    <dgm:pt modelId="{F318ACD6-1C4E-4CD2-AABD-2211A47DA807}" type="sibTrans" cxnId="{ABBC0959-FFC0-4AB9-AF62-18C6E53E557E}">
      <dgm:prSet/>
      <dgm:spPr/>
      <dgm:t>
        <a:bodyPr/>
        <a:lstStyle/>
        <a:p>
          <a:endParaRPr lang="ru-RU"/>
        </a:p>
      </dgm:t>
    </dgm:pt>
    <dgm:pt modelId="{4F332375-D59E-4AC1-A8E9-75EFA57A3A4B}">
      <dgm:prSet custT="1"/>
      <dgm:spPr/>
      <dgm:t>
        <a:bodyPr/>
        <a:lstStyle/>
        <a:p>
          <a:r>
            <a:rPr lang="ru-RU" sz="1400" b="1" dirty="0" smtClean="0"/>
            <a:t>Начальный: </a:t>
          </a:r>
          <a:r>
            <a:rPr lang="ru-RU" sz="1400" dirty="0" smtClean="0"/>
            <a:t>Диагностический / Контрольный</a:t>
          </a:r>
          <a:endParaRPr lang="ru-RU" sz="1400" dirty="0"/>
        </a:p>
      </dgm:t>
    </dgm:pt>
    <dgm:pt modelId="{458D0DEE-836E-4F26-B003-0E2E5A599ED6}" type="parTrans" cxnId="{B8667433-A860-483F-9636-7317DF3D8212}">
      <dgm:prSet/>
      <dgm:spPr/>
      <dgm:t>
        <a:bodyPr/>
        <a:lstStyle/>
        <a:p>
          <a:endParaRPr lang="ru-RU"/>
        </a:p>
      </dgm:t>
    </dgm:pt>
    <dgm:pt modelId="{F99D3DBF-511A-44C5-A75D-2B9523EE0011}" type="sibTrans" cxnId="{B8667433-A860-483F-9636-7317DF3D8212}">
      <dgm:prSet/>
      <dgm:spPr/>
      <dgm:t>
        <a:bodyPr/>
        <a:lstStyle/>
        <a:p>
          <a:endParaRPr lang="ru-RU"/>
        </a:p>
      </dgm:t>
    </dgm:pt>
    <dgm:pt modelId="{410EE32D-018E-46AF-A9A9-18286BB867E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Чёткие критерии и показатели изменяемых переменных. Валидные и надёжные диагностики и методы (не надо много).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По результатам  возможна корректировка Программы и Плана ИД (это нормально).</a:t>
          </a:r>
          <a:endParaRPr lang="ru-RU" sz="1200" dirty="0"/>
        </a:p>
      </dgm:t>
    </dgm:pt>
    <dgm:pt modelId="{1F737BD9-8B4E-4302-86AB-FCD56A3FBAF0}" type="parTrans" cxnId="{5ACDC3C0-3E2C-4CD7-B5AD-7F687683CC0A}">
      <dgm:prSet/>
      <dgm:spPr/>
      <dgm:t>
        <a:bodyPr/>
        <a:lstStyle/>
        <a:p>
          <a:endParaRPr lang="ru-RU"/>
        </a:p>
      </dgm:t>
    </dgm:pt>
    <dgm:pt modelId="{535E32A0-9E47-4056-8235-D1B27E63CC31}" type="sibTrans" cxnId="{5ACDC3C0-3E2C-4CD7-B5AD-7F687683CC0A}">
      <dgm:prSet/>
      <dgm:spPr/>
      <dgm:t>
        <a:bodyPr/>
        <a:lstStyle/>
        <a:p>
          <a:endParaRPr lang="ru-RU"/>
        </a:p>
      </dgm:t>
    </dgm:pt>
    <dgm:pt modelId="{C9860535-AA91-4586-8C79-3F711CF59D41}">
      <dgm:prSet custT="1"/>
      <dgm:spPr/>
      <dgm:t>
        <a:bodyPr/>
        <a:lstStyle/>
        <a:p>
          <a:r>
            <a:rPr lang="ru-RU" sz="2000" b="1" dirty="0" smtClean="0">
              <a:solidFill>
                <a:srgbClr val="002060"/>
              </a:solidFill>
            </a:rPr>
            <a:t>Результаты / эффекты</a:t>
          </a:r>
          <a:endParaRPr lang="ru-RU" sz="2000" b="1" dirty="0">
            <a:solidFill>
              <a:srgbClr val="002060"/>
            </a:solidFill>
          </a:endParaRPr>
        </a:p>
      </dgm:t>
    </dgm:pt>
    <dgm:pt modelId="{17BFE848-C0D7-4FF7-88C3-E05F0CF0E2CF}" type="parTrans" cxnId="{D0478D26-9CFD-4C82-AE5F-252FD4AD166A}">
      <dgm:prSet/>
      <dgm:spPr/>
      <dgm:t>
        <a:bodyPr/>
        <a:lstStyle/>
        <a:p>
          <a:endParaRPr lang="ru-RU"/>
        </a:p>
      </dgm:t>
    </dgm:pt>
    <dgm:pt modelId="{1D692ABB-CB18-470D-8079-56BEF5134169}" type="sibTrans" cxnId="{D0478D26-9CFD-4C82-AE5F-252FD4AD166A}">
      <dgm:prSet/>
      <dgm:spPr/>
      <dgm:t>
        <a:bodyPr/>
        <a:lstStyle/>
        <a:p>
          <a:endParaRPr lang="ru-RU"/>
        </a:p>
      </dgm:t>
    </dgm:pt>
    <dgm:pt modelId="{B6480B81-1A8F-4EC8-B07A-F85CDE42A7FE}">
      <dgm:prSet custT="1"/>
      <dgm:spPr/>
      <dgm:t>
        <a:bodyPr/>
        <a:lstStyle/>
        <a:p>
          <a:r>
            <a:rPr lang="ru-RU" sz="1400" dirty="0" smtClean="0"/>
            <a:t>Заявка. Программа или Проект. План.</a:t>
          </a:r>
          <a:endParaRPr lang="ru-RU" sz="1400" dirty="0"/>
        </a:p>
      </dgm:t>
    </dgm:pt>
    <dgm:pt modelId="{BE77DE22-CA5F-420A-B873-B4F7ECEBB7D9}" type="parTrans" cxnId="{E1B12C53-C79B-4B79-AE4B-64E0FD962DC8}">
      <dgm:prSet/>
      <dgm:spPr/>
      <dgm:t>
        <a:bodyPr/>
        <a:lstStyle/>
        <a:p>
          <a:endParaRPr lang="ru-RU"/>
        </a:p>
      </dgm:t>
    </dgm:pt>
    <dgm:pt modelId="{2EB084EE-6E3D-4651-8E20-050F0A0C9626}" type="sibTrans" cxnId="{E1B12C53-C79B-4B79-AE4B-64E0FD962DC8}">
      <dgm:prSet/>
      <dgm:spPr/>
      <dgm:t>
        <a:bodyPr/>
        <a:lstStyle/>
        <a:p>
          <a:endParaRPr lang="ru-RU"/>
        </a:p>
      </dgm:t>
    </dgm:pt>
    <dgm:pt modelId="{B9E3EDBF-BA03-49EF-9D4D-9FD4F045B28D}">
      <dgm:prSet custT="1"/>
      <dgm:spPr/>
      <dgm:t>
        <a:bodyPr/>
        <a:lstStyle/>
        <a:p>
          <a:r>
            <a:rPr lang="ru-RU" sz="1400" dirty="0" smtClean="0"/>
            <a:t>Педагоги, сотрудники, партнёры мотивированы и хотят участвовать в ИД </a:t>
          </a:r>
          <a:endParaRPr lang="ru-RU" sz="1400" dirty="0"/>
        </a:p>
      </dgm:t>
    </dgm:pt>
    <dgm:pt modelId="{667966A0-E130-4F81-8CB8-403304989865}" type="parTrans" cxnId="{4DE4D774-6F05-4EC4-AFF6-97D9F38D027A}">
      <dgm:prSet/>
      <dgm:spPr/>
      <dgm:t>
        <a:bodyPr/>
        <a:lstStyle/>
        <a:p>
          <a:endParaRPr lang="ru-RU"/>
        </a:p>
      </dgm:t>
    </dgm:pt>
    <dgm:pt modelId="{97468667-B80E-4E71-9461-8A0450418AFF}" type="sibTrans" cxnId="{4DE4D774-6F05-4EC4-AFF6-97D9F38D027A}">
      <dgm:prSet/>
      <dgm:spPr/>
      <dgm:t>
        <a:bodyPr/>
        <a:lstStyle/>
        <a:p>
          <a:endParaRPr lang="ru-RU"/>
        </a:p>
      </dgm:t>
    </dgm:pt>
    <dgm:pt modelId="{4EF5817C-BE8E-43E6-8325-4500ABFF949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Компетентные лидеры/руководители  ИД: курсы ПК, конференции, семинары, самообразование.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Просвещённые исполнители и участники ИД (педагоги): внутреннее ПК</a:t>
          </a:r>
          <a:endParaRPr lang="ru-RU" sz="1200" dirty="0"/>
        </a:p>
      </dgm:t>
    </dgm:pt>
    <dgm:pt modelId="{5C211EE1-F66F-4DAF-8C95-1351F399072F}" type="parTrans" cxnId="{F4279574-0526-4168-8D17-7FABB0B57814}">
      <dgm:prSet/>
      <dgm:spPr/>
      <dgm:t>
        <a:bodyPr/>
        <a:lstStyle/>
        <a:p>
          <a:endParaRPr lang="ru-RU"/>
        </a:p>
      </dgm:t>
    </dgm:pt>
    <dgm:pt modelId="{F9E75FA1-4DEE-4EC4-896F-74805182293F}" type="sibTrans" cxnId="{F4279574-0526-4168-8D17-7FABB0B57814}">
      <dgm:prSet/>
      <dgm:spPr/>
      <dgm:t>
        <a:bodyPr/>
        <a:lstStyle/>
        <a:p>
          <a:endParaRPr lang="ru-RU"/>
        </a:p>
      </dgm:t>
    </dgm:pt>
    <dgm:pt modelId="{1C32033D-F768-4C95-B26D-D274C13BD14D}">
      <dgm:prSet custT="1"/>
      <dgm:spPr/>
      <dgm:t>
        <a:bodyPr/>
        <a:lstStyle/>
        <a:p>
          <a:r>
            <a:rPr lang="ru-RU" sz="1200" dirty="0" smtClean="0"/>
            <a:t>Информация о состоянии изменяемых переменных  в целевых группах (педагоги и/или обучающиеся  и/или родители...)</a:t>
          </a:r>
          <a:endParaRPr lang="ru-RU" sz="1200" dirty="0"/>
        </a:p>
      </dgm:t>
    </dgm:pt>
    <dgm:pt modelId="{8DABE079-6CA4-4DA0-80AE-2EBE703D82F3}" type="parTrans" cxnId="{694E110D-F6BF-4FF2-BC8B-2AA1191EFFA8}">
      <dgm:prSet/>
      <dgm:spPr/>
      <dgm:t>
        <a:bodyPr/>
        <a:lstStyle/>
        <a:p>
          <a:endParaRPr lang="ru-RU"/>
        </a:p>
      </dgm:t>
    </dgm:pt>
    <dgm:pt modelId="{A86795A6-4158-4CCD-AB01-4E2812BBC393}" type="sibTrans" cxnId="{694E110D-F6BF-4FF2-BC8B-2AA1191EFFA8}">
      <dgm:prSet/>
      <dgm:spPr/>
      <dgm:t>
        <a:bodyPr/>
        <a:lstStyle/>
        <a:p>
          <a:endParaRPr lang="ru-RU"/>
        </a:p>
      </dgm:t>
    </dgm:pt>
    <dgm:pt modelId="{4B757055-E767-4960-9437-791F42BDB47A}">
      <dgm:prSet custT="1"/>
      <dgm:spPr/>
      <dgm:t>
        <a:bodyPr/>
        <a:lstStyle/>
        <a:p>
          <a:r>
            <a:rPr lang="ru-RU" sz="1400" b="1" dirty="0" smtClean="0"/>
            <a:t>Основной: </a:t>
          </a:r>
          <a:r>
            <a:rPr lang="ru-RU" sz="1400" dirty="0" smtClean="0"/>
            <a:t>Преобразующий / Формирующий /Этап освоения инновации</a:t>
          </a:r>
          <a:endParaRPr lang="ru-RU" sz="1400" dirty="0"/>
        </a:p>
      </dgm:t>
    </dgm:pt>
    <dgm:pt modelId="{74B40882-0EF7-4959-83F3-7D50CEEC3397}" type="parTrans" cxnId="{37BCE47C-4F08-4599-9EED-BA1306843127}">
      <dgm:prSet/>
      <dgm:spPr/>
      <dgm:t>
        <a:bodyPr/>
        <a:lstStyle/>
        <a:p>
          <a:endParaRPr lang="ru-RU"/>
        </a:p>
      </dgm:t>
    </dgm:pt>
    <dgm:pt modelId="{9F7449FB-5A22-4CC3-A46E-5A19C8A0692D}" type="sibTrans" cxnId="{37BCE47C-4F08-4599-9EED-BA1306843127}">
      <dgm:prSet/>
      <dgm:spPr/>
      <dgm:t>
        <a:bodyPr/>
        <a:lstStyle/>
        <a:p>
          <a:endParaRPr lang="ru-RU"/>
        </a:p>
      </dgm:t>
    </dgm:pt>
    <dgm:pt modelId="{2C5235BB-A3D5-45E8-8516-7CAB4346B84B}">
      <dgm:prSet custT="1"/>
      <dgm:spPr/>
      <dgm:t>
        <a:bodyPr/>
        <a:lstStyle/>
        <a:p>
          <a:r>
            <a:rPr lang="ru-RU" sz="1400" b="1" dirty="0" smtClean="0"/>
            <a:t>Итоговый:</a:t>
          </a:r>
          <a:r>
            <a:rPr lang="ru-RU" sz="1400" dirty="0" smtClean="0"/>
            <a:t>  Диагностический, рефлексивный  </a:t>
          </a:r>
          <a:endParaRPr lang="ru-RU" sz="1400" dirty="0"/>
        </a:p>
      </dgm:t>
    </dgm:pt>
    <dgm:pt modelId="{70A2AD31-0F07-4203-BB60-B17E0F911D6A}" type="parTrans" cxnId="{962B0ABD-55BD-4A14-A878-A446BD1C1644}">
      <dgm:prSet/>
      <dgm:spPr/>
      <dgm:t>
        <a:bodyPr/>
        <a:lstStyle/>
        <a:p>
          <a:endParaRPr lang="ru-RU"/>
        </a:p>
      </dgm:t>
    </dgm:pt>
    <dgm:pt modelId="{CF563F79-8BD9-4C4D-8636-75E6FE9F3C3A}" type="sibTrans" cxnId="{962B0ABD-55BD-4A14-A878-A446BD1C1644}">
      <dgm:prSet/>
      <dgm:spPr/>
      <dgm:t>
        <a:bodyPr/>
        <a:lstStyle/>
        <a:p>
          <a:endParaRPr lang="ru-RU"/>
        </a:p>
      </dgm:t>
    </dgm:pt>
    <dgm:pt modelId="{7DD255F7-3202-43BD-95C6-17B8ED8D1C2A}">
      <dgm:prSet custT="1"/>
      <dgm:spPr/>
      <dgm:t>
        <a:bodyPr/>
        <a:lstStyle/>
        <a:p>
          <a:r>
            <a:rPr lang="ru-RU" sz="1200" dirty="0" smtClean="0"/>
            <a:t>Мероприятия / события / деятельность  по  «внутренним» целевым  группам  Программы / Плана ИД</a:t>
          </a:r>
          <a:endParaRPr lang="ru-RU" sz="1200" dirty="0"/>
        </a:p>
      </dgm:t>
    </dgm:pt>
    <dgm:pt modelId="{FF011E25-486C-46C7-9E91-26C9431D5FD9}" type="parTrans" cxnId="{FBB2DA89-BFDC-44B0-9F59-6DDC5616B2AD}">
      <dgm:prSet/>
      <dgm:spPr/>
      <dgm:t>
        <a:bodyPr/>
        <a:lstStyle/>
        <a:p>
          <a:endParaRPr lang="ru-RU"/>
        </a:p>
      </dgm:t>
    </dgm:pt>
    <dgm:pt modelId="{8DDA5D7A-EF85-46D1-B3E1-691D5A58248B}" type="sibTrans" cxnId="{FBB2DA89-BFDC-44B0-9F59-6DDC5616B2AD}">
      <dgm:prSet/>
      <dgm:spPr/>
      <dgm:t>
        <a:bodyPr/>
        <a:lstStyle/>
        <a:p>
          <a:endParaRPr lang="ru-RU"/>
        </a:p>
      </dgm:t>
    </dgm:pt>
    <dgm:pt modelId="{286A05DB-4A94-4A0D-A0CD-CCBB653BD969}">
      <dgm:prSet custT="1"/>
      <dgm:spPr/>
      <dgm:t>
        <a:bodyPr/>
        <a:lstStyle/>
        <a:p>
          <a:r>
            <a:rPr lang="ru-RU" sz="1200" dirty="0" smtClean="0"/>
            <a:t>Информация  </a:t>
          </a:r>
          <a:r>
            <a:rPr lang="ru-RU" sz="1200" dirty="0" smtClean="0"/>
            <a:t>о состоянии изменяемых переменных  в целевых  группах на  финале ИД</a:t>
          </a:r>
          <a:endParaRPr lang="ru-RU" sz="1200" dirty="0"/>
        </a:p>
      </dgm:t>
    </dgm:pt>
    <dgm:pt modelId="{F6CE54BB-12B7-49D3-A910-1EE97809437D}" type="parTrans" cxnId="{4B7D6874-2E58-443D-BFCC-9CA534A91708}">
      <dgm:prSet/>
      <dgm:spPr/>
      <dgm:t>
        <a:bodyPr/>
        <a:lstStyle/>
        <a:p>
          <a:endParaRPr lang="ru-RU"/>
        </a:p>
      </dgm:t>
    </dgm:pt>
    <dgm:pt modelId="{5199A9FD-18C8-4B80-ABAB-B783845B0592}" type="sibTrans" cxnId="{4B7D6874-2E58-443D-BFCC-9CA534A91708}">
      <dgm:prSet/>
      <dgm:spPr/>
      <dgm:t>
        <a:bodyPr/>
        <a:lstStyle/>
        <a:p>
          <a:endParaRPr lang="ru-RU"/>
        </a:p>
      </dgm:t>
    </dgm:pt>
    <dgm:pt modelId="{84CDA1BF-71E7-4DF8-A048-095139D65110}">
      <dgm:prSet custT="1"/>
      <dgm:spPr/>
      <dgm:t>
        <a:bodyPr/>
        <a:lstStyle/>
        <a:p>
          <a:r>
            <a:rPr lang="ru-RU" sz="1200" dirty="0" smtClean="0"/>
            <a:t>Не нужно много – нужно качественно, с промежуточными анализом и корректировкой. </a:t>
          </a:r>
          <a:endParaRPr lang="ru-RU" sz="1200" dirty="0"/>
        </a:p>
      </dgm:t>
    </dgm:pt>
    <dgm:pt modelId="{7410862B-1C59-41FE-AB63-D5E10EA6CD78}" type="parTrans" cxnId="{FF3522F8-364B-4B8C-8326-E713210671FF}">
      <dgm:prSet/>
      <dgm:spPr/>
      <dgm:t>
        <a:bodyPr/>
        <a:lstStyle/>
        <a:p>
          <a:endParaRPr lang="ru-RU"/>
        </a:p>
      </dgm:t>
    </dgm:pt>
    <dgm:pt modelId="{C63B2A61-625C-494D-A438-001728F6FF18}" type="sibTrans" cxnId="{FF3522F8-364B-4B8C-8326-E713210671FF}">
      <dgm:prSet/>
      <dgm:spPr/>
      <dgm:t>
        <a:bodyPr/>
        <a:lstStyle/>
        <a:p>
          <a:endParaRPr lang="ru-RU"/>
        </a:p>
      </dgm:t>
    </dgm:pt>
    <dgm:pt modelId="{E0523897-B353-4AAE-B9DF-08D6ADFBEB5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Использовать  диагностики и методы начального этапа  и/или согласованные с ними для сравнения и оценки эффективности/результативности/продуктивности ИД.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200" dirty="0" smtClean="0"/>
            <a:t>Презентация и публикация результатов</a:t>
          </a:r>
          <a:endParaRPr lang="ru-RU" sz="1200" dirty="0"/>
        </a:p>
      </dgm:t>
    </dgm:pt>
    <dgm:pt modelId="{E41EA535-2A13-4535-801E-C430E96B06B2}" type="parTrans" cxnId="{92A02578-E9B2-4DAE-8A12-ED9B717C4B5B}">
      <dgm:prSet/>
      <dgm:spPr/>
      <dgm:t>
        <a:bodyPr/>
        <a:lstStyle/>
        <a:p>
          <a:endParaRPr lang="ru-RU"/>
        </a:p>
      </dgm:t>
    </dgm:pt>
    <dgm:pt modelId="{3408AC7A-C165-4C93-9526-C59515BD00A5}" type="sibTrans" cxnId="{92A02578-E9B2-4DAE-8A12-ED9B717C4B5B}">
      <dgm:prSet/>
      <dgm:spPr/>
      <dgm:t>
        <a:bodyPr/>
        <a:lstStyle/>
        <a:p>
          <a:endParaRPr lang="ru-RU"/>
        </a:p>
      </dgm:t>
    </dgm:pt>
    <dgm:pt modelId="{D9F06DB6-8859-4EB6-A9AA-D1FBA36F68A2}" type="pres">
      <dgm:prSet presAssocID="{CC78E5A1-FFE7-498A-8B21-6A8E462CBAE6}" presName="Name0" presStyleCnt="0">
        <dgm:presLayoutVars>
          <dgm:dir/>
          <dgm:animLvl val="lvl"/>
          <dgm:resizeHandles val="exact"/>
        </dgm:presLayoutVars>
      </dgm:prSet>
      <dgm:spPr/>
    </dgm:pt>
    <dgm:pt modelId="{CE49A169-C632-47A5-B524-34AAFCBD188B}" type="pres">
      <dgm:prSet presAssocID="{CC552403-03F8-4C33-BCE2-1F1812395FA5}" presName="vertFlow" presStyleCnt="0"/>
      <dgm:spPr/>
    </dgm:pt>
    <dgm:pt modelId="{7554E31C-B57A-405B-9D6F-9487D7921698}" type="pres">
      <dgm:prSet presAssocID="{CC552403-03F8-4C33-BCE2-1F1812395FA5}" presName="header" presStyleLbl="node1" presStyleIdx="0" presStyleCnt="3" custScaleX="94580"/>
      <dgm:spPr/>
    </dgm:pt>
    <dgm:pt modelId="{66BA459A-3667-40A2-80EC-6AB91FBC7E1B}" type="pres">
      <dgm:prSet presAssocID="{548DFE59-C043-497F-B4A2-98B2472FFBA0}" presName="parTrans" presStyleLbl="sibTrans2D1" presStyleIdx="0" presStyleCnt="18"/>
      <dgm:spPr/>
    </dgm:pt>
    <dgm:pt modelId="{36E2D83A-7871-4E45-819A-A13A8CE24546}" type="pres">
      <dgm:prSet presAssocID="{165DD27F-50E7-47CC-B680-3D97A8D7EAAD}" presName="child" presStyleLbl="alignAccFollowNode1" presStyleIdx="0" presStyleCnt="18" custScaleX="9631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F04595-DA3D-42C3-B0A5-9067AAB9FE57}" type="pres">
      <dgm:prSet presAssocID="{D52CD6FD-F029-4F93-B8DF-A90E49667E11}" presName="sibTrans" presStyleLbl="sibTrans2D1" presStyleIdx="1" presStyleCnt="18"/>
      <dgm:spPr/>
    </dgm:pt>
    <dgm:pt modelId="{071108E9-DA13-4B22-AAA9-4ED87D9489B0}" type="pres">
      <dgm:prSet presAssocID="{E6C4F15D-02A2-4D0E-9918-1BF22E912171}" presName="child" presStyleLbl="alignAccFollowNode1" presStyleIdx="1" presStyleCnt="18" custScaleX="9631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2CE9C6-6D19-4213-9E48-09697EA8AB98}" type="pres">
      <dgm:prSet presAssocID="{4B354672-36CB-4DCE-A796-BEF74D2CAAC1}" presName="sibTrans" presStyleLbl="sibTrans2D1" presStyleIdx="2" presStyleCnt="18"/>
      <dgm:spPr/>
    </dgm:pt>
    <dgm:pt modelId="{90F09D51-A4C9-4A1F-A9D7-1A974471F9D3}" type="pres">
      <dgm:prSet presAssocID="{70C19716-4D94-41D9-A95B-D920D2379222}" presName="child" presStyleLbl="alignAccFollowNode1" presStyleIdx="2" presStyleCnt="18" custScaleX="9544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0BA1CD-A3CC-449D-BD75-BF4D89479837}" type="pres">
      <dgm:prSet presAssocID="{3C845602-DA81-4BB4-B831-22BE2B2666CA}" presName="sibTrans" presStyleLbl="sibTrans2D1" presStyleIdx="3" presStyleCnt="18"/>
      <dgm:spPr/>
    </dgm:pt>
    <dgm:pt modelId="{BA35A3D4-058B-4FCE-A001-3E687A022DAC}" type="pres">
      <dgm:prSet presAssocID="{4F332375-D59E-4AC1-A8E9-75EFA57A3A4B}" presName="child" presStyleLbl="alignAccFollowNode1" presStyleIdx="3" presStyleCnt="18" custScaleX="989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95A7AE-0917-4986-80E7-355E204CFA53}" type="pres">
      <dgm:prSet presAssocID="{F99D3DBF-511A-44C5-A75D-2B9523EE0011}" presName="sibTrans" presStyleLbl="sibTrans2D1" presStyleIdx="4" presStyleCnt="18"/>
      <dgm:spPr/>
    </dgm:pt>
    <dgm:pt modelId="{0D220C69-7C61-483F-B40B-B80FEE7AD192}" type="pres">
      <dgm:prSet presAssocID="{4B757055-E767-4960-9437-791F42BDB47A}" presName="child" presStyleLbl="alignAccFollowNode1" presStyleIdx="4" presStyleCnt="18" custScaleX="1006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F0D73E-240C-46AB-95BC-DE8BFBC2E9A2}" type="pres">
      <dgm:prSet presAssocID="{9F7449FB-5A22-4CC3-A46E-5A19C8A0692D}" presName="sibTrans" presStyleLbl="sibTrans2D1" presStyleIdx="5" presStyleCnt="18"/>
      <dgm:spPr/>
    </dgm:pt>
    <dgm:pt modelId="{3B6B6A73-14C3-47BC-B6A6-4EFF8AC99533}" type="pres">
      <dgm:prSet presAssocID="{2C5235BB-A3D5-45E8-8516-7CAB4346B84B}" presName="child" presStyleLbl="alignAccFollowNode1" presStyleIdx="5" presStyleCnt="18" custScaleX="1015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E7E27C-7291-43B7-A3A1-216873A57A21}" type="pres">
      <dgm:prSet presAssocID="{CC552403-03F8-4C33-BCE2-1F1812395FA5}" presName="hSp" presStyleCnt="0"/>
      <dgm:spPr/>
    </dgm:pt>
    <dgm:pt modelId="{EAF390E4-81C2-49EF-AE95-3C5F669CA977}" type="pres">
      <dgm:prSet presAssocID="{C9860535-AA91-4586-8C79-3F711CF59D41}" presName="vertFlow" presStyleCnt="0"/>
      <dgm:spPr/>
    </dgm:pt>
    <dgm:pt modelId="{72AC9446-E598-42CD-800B-B83BEFD0A55D}" type="pres">
      <dgm:prSet presAssocID="{C9860535-AA91-4586-8C79-3F711CF59D41}" presName="header" presStyleLbl="node1" presStyleIdx="1" presStyleCnt="3" custScaleX="163417"/>
      <dgm:spPr/>
      <dgm:t>
        <a:bodyPr/>
        <a:lstStyle/>
        <a:p>
          <a:endParaRPr lang="ru-RU"/>
        </a:p>
      </dgm:t>
    </dgm:pt>
    <dgm:pt modelId="{DB0D378A-2B97-46A7-B89E-AC8DCAECD94C}" type="pres">
      <dgm:prSet presAssocID="{BE77DE22-CA5F-420A-B873-B4F7ECEBB7D9}" presName="parTrans" presStyleLbl="sibTrans2D1" presStyleIdx="6" presStyleCnt="18"/>
      <dgm:spPr/>
    </dgm:pt>
    <dgm:pt modelId="{54DD8769-FCE7-4F09-8824-9175E269487A}" type="pres">
      <dgm:prSet presAssocID="{B6480B81-1A8F-4EC8-B07A-F85CDE42A7FE}" presName="child" presStyleLbl="alignAccFollowNode1" presStyleIdx="6" presStyleCnt="18" custScaleX="164284" custScaleY="8050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CA6124-0C8D-40A9-A348-C1EE4E985BBB}" type="pres">
      <dgm:prSet presAssocID="{2EB084EE-6E3D-4651-8E20-050F0A0C9626}" presName="sibTrans" presStyleLbl="sibTrans2D1" presStyleIdx="7" presStyleCnt="18"/>
      <dgm:spPr/>
    </dgm:pt>
    <dgm:pt modelId="{01E77F38-A4B9-49AF-90C1-A63349A22249}" type="pres">
      <dgm:prSet presAssocID="{B9E3EDBF-BA03-49EF-9D4D-9FD4F045B28D}" presName="child" presStyleLbl="alignAccFollowNode1" presStyleIdx="7" presStyleCnt="18" custScaleX="16428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30AD7-F39B-40B9-91B9-81E0B698026D}" type="pres">
      <dgm:prSet presAssocID="{97468667-B80E-4E71-9461-8A0450418AFF}" presName="sibTrans" presStyleLbl="sibTrans2D1" presStyleIdx="8" presStyleCnt="18"/>
      <dgm:spPr/>
    </dgm:pt>
    <dgm:pt modelId="{DFE5739A-74F6-4458-93FB-3702860525C6}" type="pres">
      <dgm:prSet presAssocID="{4EF5817C-BE8E-43E6-8325-4500ABFF9490}" presName="child" presStyleLbl="alignAccFollowNode1" presStyleIdx="8" presStyleCnt="18" custScaleX="162549" custScaleY="14967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DC11F2-F21D-42AC-A91E-4669B68A2387}" type="pres">
      <dgm:prSet presAssocID="{F9E75FA1-4DEE-4EC4-896F-74805182293F}" presName="sibTrans" presStyleLbl="sibTrans2D1" presStyleIdx="9" presStyleCnt="18"/>
      <dgm:spPr/>
    </dgm:pt>
    <dgm:pt modelId="{99B2AA13-8F32-4ADC-A62D-7011E9210CA0}" type="pres">
      <dgm:prSet presAssocID="{1C32033D-F768-4C95-B26D-D274C13BD14D}" presName="child" presStyleLbl="alignAccFollowNode1" presStyleIdx="9" presStyleCnt="18" custScaleX="15994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E2EB61-3145-4E61-BD0B-89DFAB1D4D77}" type="pres">
      <dgm:prSet presAssocID="{A86795A6-4158-4CCD-AB01-4E2812BBC393}" presName="sibTrans" presStyleLbl="sibTrans2D1" presStyleIdx="10" presStyleCnt="18"/>
      <dgm:spPr/>
    </dgm:pt>
    <dgm:pt modelId="{6C60E7AA-E880-413D-AC0D-35204BC805A6}" type="pres">
      <dgm:prSet presAssocID="{7DD255F7-3202-43BD-95C6-17B8ED8D1C2A}" presName="child" presStyleLbl="alignAccFollowNode1" presStyleIdx="10" presStyleCnt="18" custScaleX="1573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1DA256-2286-44C5-A4AF-30BC5AB6DC23}" type="pres">
      <dgm:prSet presAssocID="{8DDA5D7A-EF85-46D1-B3E1-691D5A58248B}" presName="sibTrans" presStyleLbl="sibTrans2D1" presStyleIdx="11" presStyleCnt="18"/>
      <dgm:spPr/>
    </dgm:pt>
    <dgm:pt modelId="{4EDD30FE-2838-41A2-94DF-552D07E742D5}" type="pres">
      <dgm:prSet presAssocID="{286A05DB-4A94-4A0D-A0CD-CCBB653BD969}" presName="child" presStyleLbl="alignAccFollowNode1" presStyleIdx="11" presStyleCnt="18" custScaleX="1590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9DA947-3861-4A25-86B5-B8A10C08356A}" type="pres">
      <dgm:prSet presAssocID="{C9860535-AA91-4586-8C79-3F711CF59D41}" presName="hSp" presStyleCnt="0"/>
      <dgm:spPr/>
    </dgm:pt>
    <dgm:pt modelId="{C6AD4F47-9AA0-44E4-85D0-2A8E3B0C109F}" type="pres">
      <dgm:prSet presAssocID="{2FE305BE-97CE-4565-AF84-B92A6F2A240F}" presName="vertFlow" presStyleCnt="0"/>
      <dgm:spPr/>
    </dgm:pt>
    <dgm:pt modelId="{1677AD57-B33C-4A98-AF85-A81D1863F308}" type="pres">
      <dgm:prSet presAssocID="{2FE305BE-97CE-4565-AF84-B92A6F2A240F}" presName="header" presStyleLbl="node1" presStyleIdx="2" presStyleCnt="3" custScaleX="230417"/>
      <dgm:spPr/>
    </dgm:pt>
    <dgm:pt modelId="{410A0566-58E7-4C29-961E-99A76C4040E4}" type="pres">
      <dgm:prSet presAssocID="{00C0B6FE-0DD8-4D85-8480-6C4A1FCA3E0D}" presName="parTrans" presStyleLbl="sibTrans2D1" presStyleIdx="12" presStyleCnt="18"/>
      <dgm:spPr/>
    </dgm:pt>
    <dgm:pt modelId="{4CFF5E36-E16C-41BC-A9B2-7B1E8B6EC9A2}" type="pres">
      <dgm:prSet presAssocID="{6F9A13A4-FA96-4BDF-A15B-0DD88FB5F531}" presName="child" presStyleLbl="alignAccFollowNode1" presStyleIdx="12" presStyleCnt="18" custScaleX="232152" custScaleY="7745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E2C5CB-81C2-4AED-9E7B-1D637F530CC9}" type="pres">
      <dgm:prSet presAssocID="{AD94571E-8ECC-4DFA-84A3-93CFB4EBFE93}" presName="sibTrans" presStyleLbl="sibTrans2D1" presStyleIdx="13" presStyleCnt="18"/>
      <dgm:spPr/>
    </dgm:pt>
    <dgm:pt modelId="{E3DBFEDD-8194-4342-868C-FABD5B1C5808}" type="pres">
      <dgm:prSet presAssocID="{363A0CED-4F40-48A5-8361-69425F4C82CE}" presName="child" presStyleLbl="alignAccFollowNode1" presStyleIdx="13" presStyleCnt="18" custScaleX="228682" custScaleY="1273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39AE1F-D41F-4187-A755-CE57C8BB4730}" type="pres">
      <dgm:prSet presAssocID="{C1E41238-C0E5-4728-B379-68BAE3329AC0}" presName="sibTrans" presStyleLbl="sibTrans2D1" presStyleIdx="14" presStyleCnt="18"/>
      <dgm:spPr/>
    </dgm:pt>
    <dgm:pt modelId="{3449DE2E-94EA-4C74-8810-363F1502290E}" type="pres">
      <dgm:prSet presAssocID="{51A7C796-FBAA-40AE-AB85-C7E4879D4A71}" presName="child" presStyleLbl="alignAccFollowNode1" presStyleIdx="14" presStyleCnt="18" custScaleX="230417" custScaleY="1320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8AB9A5-5DE1-4AC8-8D56-BFA01722EAD9}" type="pres">
      <dgm:prSet presAssocID="{F318ACD6-1C4E-4CD2-AABD-2211A47DA807}" presName="sibTrans" presStyleLbl="sibTrans2D1" presStyleIdx="15" presStyleCnt="18"/>
      <dgm:spPr/>
    </dgm:pt>
    <dgm:pt modelId="{25C5BF77-71A8-44C2-8BAF-199AF4A1141D}" type="pres">
      <dgm:prSet presAssocID="{410EE32D-018E-46AF-A9A9-18286BB867E8}" presName="child" presStyleLbl="alignAccFollowNode1" presStyleIdx="15" presStyleCnt="18" custScaleX="231284" custScaleY="1317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13587C-5B35-4BFB-851A-F5D151C2D729}" type="pres">
      <dgm:prSet presAssocID="{535E32A0-9E47-4056-8235-D1B27E63CC31}" presName="sibTrans" presStyleLbl="sibTrans2D1" presStyleIdx="16" presStyleCnt="18"/>
      <dgm:spPr/>
    </dgm:pt>
    <dgm:pt modelId="{67D64493-F54F-49A8-8D82-AF1FCF89AD24}" type="pres">
      <dgm:prSet presAssocID="{84CDA1BF-71E7-4DF8-A048-095139D65110}" presName="child" presStyleLbl="alignAccFollowNode1" presStyleIdx="16" presStyleCnt="18" custScaleX="227815" custScaleY="65263">
        <dgm:presLayoutVars>
          <dgm:chMax val="0"/>
          <dgm:bulletEnabled val="1"/>
        </dgm:presLayoutVars>
      </dgm:prSet>
      <dgm:spPr/>
    </dgm:pt>
    <dgm:pt modelId="{31BA240D-2A86-4E8A-AF57-917316B8CEF1}" type="pres">
      <dgm:prSet presAssocID="{C63B2A61-625C-494D-A438-001728F6FF18}" presName="sibTrans" presStyleLbl="sibTrans2D1" presStyleIdx="17" presStyleCnt="18"/>
      <dgm:spPr/>
    </dgm:pt>
    <dgm:pt modelId="{77FF41E6-E7CE-4AE1-9D19-9EB3E71B4350}" type="pres">
      <dgm:prSet presAssocID="{E0523897-B353-4AAE-B9DF-08D6ADFBEB55}" presName="child" presStyleLbl="alignAccFollowNode1" presStyleIdx="17" presStyleCnt="18" custScaleX="229549" custScaleY="13773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2AB0E45-61E8-4BE9-86C9-078E8E4B9A7D}" srcId="{CC78E5A1-FFE7-498A-8B21-6A8E462CBAE6}" destId="{2FE305BE-97CE-4565-AF84-B92A6F2A240F}" srcOrd="2" destOrd="0" parTransId="{2F2E7853-B1D4-4790-A76A-558EA64E5539}" sibTransId="{1CEBB360-0C5D-413F-AB56-94B7021F0A44}"/>
    <dgm:cxn modelId="{6D88D1C3-C21A-40A8-98C8-D250B38631C0}" type="presOf" srcId="{363A0CED-4F40-48A5-8361-69425F4C82CE}" destId="{E3DBFEDD-8194-4342-868C-FABD5B1C5808}" srcOrd="0" destOrd="0" presId="urn:microsoft.com/office/officeart/2005/8/layout/lProcess1"/>
    <dgm:cxn modelId="{CCD7F76E-A593-4E60-A753-1426B269BC6B}" type="presOf" srcId="{F9E75FA1-4DEE-4EC4-896F-74805182293F}" destId="{C2DC11F2-F21D-42AC-A91E-4669B68A2387}" srcOrd="0" destOrd="0" presId="urn:microsoft.com/office/officeart/2005/8/layout/lProcess1"/>
    <dgm:cxn modelId="{4B7D6874-2E58-443D-BFCC-9CA534A91708}" srcId="{C9860535-AA91-4586-8C79-3F711CF59D41}" destId="{286A05DB-4A94-4A0D-A0CD-CCBB653BD969}" srcOrd="5" destOrd="0" parTransId="{F6CE54BB-12B7-49D3-A910-1EE97809437D}" sibTransId="{5199A9FD-18C8-4B80-ABAB-B783845B0592}"/>
    <dgm:cxn modelId="{294D0EC1-8B52-4156-972E-23632DEA7A68}" type="presOf" srcId="{84CDA1BF-71E7-4DF8-A048-095139D65110}" destId="{67D64493-F54F-49A8-8D82-AF1FCF89AD24}" srcOrd="0" destOrd="0" presId="urn:microsoft.com/office/officeart/2005/8/layout/lProcess1"/>
    <dgm:cxn modelId="{78F91F2F-4FFA-43C5-A12C-5E1E26ECC5B3}" type="presOf" srcId="{A86795A6-4158-4CCD-AB01-4E2812BBC393}" destId="{81E2EB61-3145-4E61-BD0B-89DFAB1D4D77}" srcOrd="0" destOrd="0" presId="urn:microsoft.com/office/officeart/2005/8/layout/lProcess1"/>
    <dgm:cxn modelId="{AC1455E1-E1D4-4C8A-A14F-4FE89F05CDDC}" srcId="{CC78E5A1-FFE7-498A-8B21-6A8E462CBAE6}" destId="{CC552403-03F8-4C33-BCE2-1F1812395FA5}" srcOrd="0" destOrd="0" parTransId="{678C3C5E-616B-428F-988E-B01728A7FDA3}" sibTransId="{412CD9A1-010D-48A9-91A9-1986F9DBE324}"/>
    <dgm:cxn modelId="{565FB535-D6F7-4D41-86A8-914E8BC9638B}" type="presOf" srcId="{535E32A0-9E47-4056-8235-D1B27E63CC31}" destId="{9C13587C-5B35-4BFB-851A-F5D151C2D729}" srcOrd="0" destOrd="0" presId="urn:microsoft.com/office/officeart/2005/8/layout/lProcess1"/>
    <dgm:cxn modelId="{CAAD65F6-D95B-4941-A7D1-92F0A0DBE8AD}" srcId="{CC552403-03F8-4C33-BCE2-1F1812395FA5}" destId="{E6C4F15D-02A2-4D0E-9918-1BF22E912171}" srcOrd="1" destOrd="0" parTransId="{C49F16AA-9F79-4D2F-9332-FCD8B583F190}" sibTransId="{4B354672-36CB-4DCE-A796-BEF74D2CAAC1}"/>
    <dgm:cxn modelId="{0660B431-0139-4FA6-9DA7-2E36CEBC0009}" type="presOf" srcId="{4B757055-E767-4960-9437-791F42BDB47A}" destId="{0D220C69-7C61-483F-B40B-B80FEE7AD192}" srcOrd="0" destOrd="0" presId="urn:microsoft.com/office/officeart/2005/8/layout/lProcess1"/>
    <dgm:cxn modelId="{F61EC68A-D3DB-48B4-B073-493FFE1BFC30}" type="presOf" srcId="{C1E41238-C0E5-4728-B379-68BAE3329AC0}" destId="{F439AE1F-D41F-4187-A755-CE57C8BB4730}" srcOrd="0" destOrd="0" presId="urn:microsoft.com/office/officeart/2005/8/layout/lProcess1"/>
    <dgm:cxn modelId="{4DFA02CA-622C-4966-86D9-5295A0CFA414}" type="presOf" srcId="{548DFE59-C043-497F-B4A2-98B2472FFBA0}" destId="{66BA459A-3667-40A2-80EC-6AB91FBC7E1B}" srcOrd="0" destOrd="0" presId="urn:microsoft.com/office/officeart/2005/8/layout/lProcess1"/>
    <dgm:cxn modelId="{ABBC0959-FFC0-4AB9-AF62-18C6E53E557E}" srcId="{2FE305BE-97CE-4565-AF84-B92A6F2A240F}" destId="{51A7C796-FBAA-40AE-AB85-C7E4879D4A71}" srcOrd="2" destOrd="0" parTransId="{738AB5FF-3434-4AFA-9C9F-5A65B8343B5C}" sibTransId="{F318ACD6-1C4E-4CD2-AABD-2211A47DA807}"/>
    <dgm:cxn modelId="{EB9189AF-42CF-45A8-BE25-949EF3A6A154}" type="presOf" srcId="{D52CD6FD-F029-4F93-B8DF-A90E49667E11}" destId="{AFF04595-DA3D-42C3-B0A5-9067AAB9FE57}" srcOrd="0" destOrd="0" presId="urn:microsoft.com/office/officeart/2005/8/layout/lProcess1"/>
    <dgm:cxn modelId="{DE275B60-6445-4AC7-B0E8-A36DF680FF98}" type="presOf" srcId="{8DDA5D7A-EF85-46D1-B3E1-691D5A58248B}" destId="{4B1DA256-2286-44C5-A4AF-30BC5AB6DC23}" srcOrd="0" destOrd="0" presId="urn:microsoft.com/office/officeart/2005/8/layout/lProcess1"/>
    <dgm:cxn modelId="{98B0DB1C-0125-448F-BB20-17B753AC6642}" type="presOf" srcId="{4F332375-D59E-4AC1-A8E9-75EFA57A3A4B}" destId="{BA35A3D4-058B-4FCE-A001-3E687A022DAC}" srcOrd="0" destOrd="0" presId="urn:microsoft.com/office/officeart/2005/8/layout/lProcess1"/>
    <dgm:cxn modelId="{AAC2296E-CEF5-4DBE-9E36-8D99F7FCD1A7}" type="presOf" srcId="{9F7449FB-5A22-4CC3-A46E-5A19C8A0692D}" destId="{67F0D73E-240C-46AB-95BC-DE8BFBC2E9A2}" srcOrd="0" destOrd="0" presId="urn:microsoft.com/office/officeart/2005/8/layout/lProcess1"/>
    <dgm:cxn modelId="{F4279574-0526-4168-8D17-7FABB0B57814}" srcId="{C9860535-AA91-4586-8C79-3F711CF59D41}" destId="{4EF5817C-BE8E-43E6-8325-4500ABFF9490}" srcOrd="2" destOrd="0" parTransId="{5C211EE1-F66F-4DAF-8C95-1351F399072F}" sibTransId="{F9E75FA1-4DEE-4EC4-896F-74805182293F}"/>
    <dgm:cxn modelId="{65164679-DF51-4158-AD90-D55B73D29E2C}" type="presOf" srcId="{4EF5817C-BE8E-43E6-8325-4500ABFF9490}" destId="{DFE5739A-74F6-4458-93FB-3702860525C6}" srcOrd="0" destOrd="0" presId="urn:microsoft.com/office/officeart/2005/8/layout/lProcess1"/>
    <dgm:cxn modelId="{B8667433-A860-483F-9636-7317DF3D8212}" srcId="{CC552403-03F8-4C33-BCE2-1F1812395FA5}" destId="{4F332375-D59E-4AC1-A8E9-75EFA57A3A4B}" srcOrd="3" destOrd="0" parTransId="{458D0DEE-836E-4F26-B003-0E2E5A599ED6}" sibTransId="{F99D3DBF-511A-44C5-A75D-2B9523EE0011}"/>
    <dgm:cxn modelId="{47EB4A8E-1463-4CA8-837C-872CF9B7B4CC}" type="presOf" srcId="{70C19716-4D94-41D9-A95B-D920D2379222}" destId="{90F09D51-A4C9-4A1F-A9D7-1A974471F9D3}" srcOrd="0" destOrd="0" presId="urn:microsoft.com/office/officeart/2005/8/layout/lProcess1"/>
    <dgm:cxn modelId="{656BB25F-AF56-463A-927C-D584937D28F0}" type="presOf" srcId="{286A05DB-4A94-4A0D-A0CD-CCBB653BD969}" destId="{4EDD30FE-2838-41A2-94DF-552D07E742D5}" srcOrd="0" destOrd="0" presId="urn:microsoft.com/office/officeart/2005/8/layout/lProcess1"/>
    <dgm:cxn modelId="{89F3FA6C-0DA0-43C3-B199-3367188A4090}" type="presOf" srcId="{165DD27F-50E7-47CC-B680-3D97A8D7EAAD}" destId="{36E2D83A-7871-4E45-819A-A13A8CE24546}" srcOrd="0" destOrd="0" presId="urn:microsoft.com/office/officeart/2005/8/layout/lProcess1"/>
    <dgm:cxn modelId="{3041006A-746C-413E-A501-06789EADAFE4}" srcId="{CC552403-03F8-4C33-BCE2-1F1812395FA5}" destId="{70C19716-4D94-41D9-A95B-D920D2379222}" srcOrd="2" destOrd="0" parTransId="{64EF9A43-C438-4CF3-A355-48B0E7278882}" sibTransId="{3C845602-DA81-4BB4-B831-22BE2B2666CA}"/>
    <dgm:cxn modelId="{37BCE47C-4F08-4599-9EED-BA1306843127}" srcId="{CC552403-03F8-4C33-BCE2-1F1812395FA5}" destId="{4B757055-E767-4960-9437-791F42BDB47A}" srcOrd="4" destOrd="0" parTransId="{74B40882-0EF7-4959-83F3-7D50CEEC3397}" sibTransId="{9F7449FB-5A22-4CC3-A46E-5A19C8A0692D}"/>
    <dgm:cxn modelId="{4DA1EA40-8D7E-4C74-9598-6ABD47BB6C45}" type="presOf" srcId="{B9E3EDBF-BA03-49EF-9D4D-9FD4F045B28D}" destId="{01E77F38-A4B9-49AF-90C1-A63349A22249}" srcOrd="0" destOrd="0" presId="urn:microsoft.com/office/officeart/2005/8/layout/lProcess1"/>
    <dgm:cxn modelId="{A82E7315-2E44-460B-928B-9A5566F2D2BA}" type="presOf" srcId="{C63B2A61-625C-494D-A438-001728F6FF18}" destId="{31BA240D-2A86-4E8A-AF57-917316B8CEF1}" srcOrd="0" destOrd="0" presId="urn:microsoft.com/office/officeart/2005/8/layout/lProcess1"/>
    <dgm:cxn modelId="{4DE4D774-6F05-4EC4-AFF6-97D9F38D027A}" srcId="{C9860535-AA91-4586-8C79-3F711CF59D41}" destId="{B9E3EDBF-BA03-49EF-9D4D-9FD4F045B28D}" srcOrd="1" destOrd="0" parTransId="{667966A0-E130-4F81-8CB8-403304989865}" sibTransId="{97468667-B80E-4E71-9461-8A0450418AFF}"/>
    <dgm:cxn modelId="{962B0ABD-55BD-4A14-A878-A446BD1C1644}" srcId="{CC552403-03F8-4C33-BCE2-1F1812395FA5}" destId="{2C5235BB-A3D5-45E8-8516-7CAB4346B84B}" srcOrd="5" destOrd="0" parTransId="{70A2AD31-0F07-4203-BB60-B17E0F911D6A}" sibTransId="{CF563F79-8BD9-4C4D-8636-75E6FE9F3C3A}"/>
    <dgm:cxn modelId="{0A8C36A3-602C-4827-9F43-08E0A7F31F02}" type="presOf" srcId="{E6C4F15D-02A2-4D0E-9918-1BF22E912171}" destId="{071108E9-DA13-4B22-AAA9-4ED87D9489B0}" srcOrd="0" destOrd="0" presId="urn:microsoft.com/office/officeart/2005/8/layout/lProcess1"/>
    <dgm:cxn modelId="{E1B12C53-C79B-4B79-AE4B-64E0FD962DC8}" srcId="{C9860535-AA91-4586-8C79-3F711CF59D41}" destId="{B6480B81-1A8F-4EC8-B07A-F85CDE42A7FE}" srcOrd="0" destOrd="0" parTransId="{BE77DE22-CA5F-420A-B873-B4F7ECEBB7D9}" sibTransId="{2EB084EE-6E3D-4651-8E20-050F0A0C9626}"/>
    <dgm:cxn modelId="{DB32D216-F44F-44E5-B4A7-BEB2DF425BF0}" type="presOf" srcId="{7DD255F7-3202-43BD-95C6-17B8ED8D1C2A}" destId="{6C60E7AA-E880-413D-AC0D-35204BC805A6}" srcOrd="0" destOrd="0" presId="urn:microsoft.com/office/officeart/2005/8/layout/lProcess1"/>
    <dgm:cxn modelId="{A8A96EA1-2C8C-4575-9A6D-62589481964F}" type="presOf" srcId="{6F9A13A4-FA96-4BDF-A15B-0DD88FB5F531}" destId="{4CFF5E36-E16C-41BC-A9B2-7B1E8B6EC9A2}" srcOrd="0" destOrd="0" presId="urn:microsoft.com/office/officeart/2005/8/layout/lProcess1"/>
    <dgm:cxn modelId="{7EED2668-8B6A-4A1A-8EFE-E3E01F21381D}" type="presOf" srcId="{CC78E5A1-FFE7-498A-8B21-6A8E462CBAE6}" destId="{D9F06DB6-8859-4EB6-A9AA-D1FBA36F68A2}" srcOrd="0" destOrd="0" presId="urn:microsoft.com/office/officeart/2005/8/layout/lProcess1"/>
    <dgm:cxn modelId="{B7E605DD-3A3E-4632-AFA4-9017228D17C6}" type="presOf" srcId="{F99D3DBF-511A-44C5-A75D-2B9523EE0011}" destId="{B795A7AE-0917-4986-80E7-355E204CFA53}" srcOrd="0" destOrd="0" presId="urn:microsoft.com/office/officeart/2005/8/layout/lProcess1"/>
    <dgm:cxn modelId="{A15ACEAF-D520-43EA-A757-4819A036CDBD}" type="presOf" srcId="{4B354672-36CB-4DCE-A796-BEF74D2CAAC1}" destId="{8B2CE9C6-6D19-4213-9E48-09697EA8AB98}" srcOrd="0" destOrd="0" presId="urn:microsoft.com/office/officeart/2005/8/layout/lProcess1"/>
    <dgm:cxn modelId="{94C3C6D6-EDF1-4DCD-9E8F-DFE9B1EC2597}" type="presOf" srcId="{B6480B81-1A8F-4EC8-B07A-F85CDE42A7FE}" destId="{54DD8769-FCE7-4F09-8824-9175E269487A}" srcOrd="0" destOrd="0" presId="urn:microsoft.com/office/officeart/2005/8/layout/lProcess1"/>
    <dgm:cxn modelId="{D0478D26-9CFD-4C82-AE5F-252FD4AD166A}" srcId="{CC78E5A1-FFE7-498A-8B21-6A8E462CBAE6}" destId="{C9860535-AA91-4586-8C79-3F711CF59D41}" srcOrd="1" destOrd="0" parTransId="{17BFE848-C0D7-4FF7-88C3-E05F0CF0E2CF}" sibTransId="{1D692ABB-CB18-470D-8079-56BEF5134169}"/>
    <dgm:cxn modelId="{2BC39CFA-B991-4301-A080-30179BE2A8BC}" type="presOf" srcId="{410EE32D-018E-46AF-A9A9-18286BB867E8}" destId="{25C5BF77-71A8-44C2-8BAF-199AF4A1141D}" srcOrd="0" destOrd="0" presId="urn:microsoft.com/office/officeart/2005/8/layout/lProcess1"/>
    <dgm:cxn modelId="{9A53A2F2-B4AE-478F-A747-269C256A8064}" type="presOf" srcId="{E0523897-B353-4AAE-B9DF-08D6ADFBEB55}" destId="{77FF41E6-E7CE-4AE1-9D19-9EB3E71B4350}" srcOrd="0" destOrd="0" presId="urn:microsoft.com/office/officeart/2005/8/layout/lProcess1"/>
    <dgm:cxn modelId="{698F1FA7-87D9-45AC-A800-48B0C5D7B16F}" type="presOf" srcId="{1C32033D-F768-4C95-B26D-D274C13BD14D}" destId="{99B2AA13-8F32-4ADC-A62D-7011E9210CA0}" srcOrd="0" destOrd="0" presId="urn:microsoft.com/office/officeart/2005/8/layout/lProcess1"/>
    <dgm:cxn modelId="{472A5B9D-2FF4-40C7-8B06-3D889C9E8077}" type="presOf" srcId="{2C5235BB-A3D5-45E8-8516-7CAB4346B84B}" destId="{3B6B6A73-14C3-47BC-B6A6-4EFF8AC99533}" srcOrd="0" destOrd="0" presId="urn:microsoft.com/office/officeart/2005/8/layout/lProcess1"/>
    <dgm:cxn modelId="{FF3522F8-364B-4B8C-8326-E713210671FF}" srcId="{2FE305BE-97CE-4565-AF84-B92A6F2A240F}" destId="{84CDA1BF-71E7-4DF8-A048-095139D65110}" srcOrd="4" destOrd="0" parTransId="{7410862B-1C59-41FE-AB63-D5E10EA6CD78}" sibTransId="{C63B2A61-625C-494D-A438-001728F6FF18}"/>
    <dgm:cxn modelId="{0DB86EFA-7EC8-4D9F-B427-C57D6DC5A6CC}" srcId="{2FE305BE-97CE-4565-AF84-B92A6F2A240F}" destId="{363A0CED-4F40-48A5-8361-69425F4C82CE}" srcOrd="1" destOrd="0" parTransId="{B4CD9774-AD3B-48D8-84F2-01F93E9B73C6}" sibTransId="{C1E41238-C0E5-4728-B379-68BAE3329AC0}"/>
    <dgm:cxn modelId="{1E337EFB-5578-4D84-9570-A3E0CEEB235F}" type="presOf" srcId="{2FE305BE-97CE-4565-AF84-B92A6F2A240F}" destId="{1677AD57-B33C-4A98-AF85-A81D1863F308}" srcOrd="0" destOrd="0" presId="urn:microsoft.com/office/officeart/2005/8/layout/lProcess1"/>
    <dgm:cxn modelId="{92A02578-E9B2-4DAE-8A12-ED9B717C4B5B}" srcId="{2FE305BE-97CE-4565-AF84-B92A6F2A240F}" destId="{E0523897-B353-4AAE-B9DF-08D6ADFBEB55}" srcOrd="5" destOrd="0" parTransId="{E41EA535-2A13-4535-801E-C430E96B06B2}" sibTransId="{3408AC7A-C165-4C93-9526-C59515BD00A5}"/>
    <dgm:cxn modelId="{B6222BB9-D4AA-4E9E-B633-C7D3F452A48C}" type="presOf" srcId="{C9860535-AA91-4586-8C79-3F711CF59D41}" destId="{72AC9446-E598-42CD-800B-B83BEFD0A55D}" srcOrd="0" destOrd="0" presId="urn:microsoft.com/office/officeart/2005/8/layout/lProcess1"/>
    <dgm:cxn modelId="{1D8AC4BC-D781-467C-B72C-A1EB7AE4F78D}" type="presOf" srcId="{CC552403-03F8-4C33-BCE2-1F1812395FA5}" destId="{7554E31C-B57A-405B-9D6F-9487D7921698}" srcOrd="0" destOrd="0" presId="urn:microsoft.com/office/officeart/2005/8/layout/lProcess1"/>
    <dgm:cxn modelId="{CAC99FEA-B254-45CB-A67D-C8869C4A664B}" type="presOf" srcId="{97468667-B80E-4E71-9461-8A0450418AFF}" destId="{1D930AD7-F39B-40B9-91B9-81E0B698026D}" srcOrd="0" destOrd="0" presId="urn:microsoft.com/office/officeart/2005/8/layout/lProcess1"/>
    <dgm:cxn modelId="{2631D477-C589-4F76-9BA8-F857F0E19FEC}" type="presOf" srcId="{F318ACD6-1C4E-4CD2-AABD-2211A47DA807}" destId="{148AB9A5-5DE1-4AC8-8D56-BFA01722EAD9}" srcOrd="0" destOrd="0" presId="urn:microsoft.com/office/officeart/2005/8/layout/lProcess1"/>
    <dgm:cxn modelId="{4E4A031B-5B71-470F-B954-A87AE6FF339F}" type="presOf" srcId="{BE77DE22-CA5F-420A-B873-B4F7ECEBB7D9}" destId="{DB0D378A-2B97-46A7-B89E-AC8DCAECD94C}" srcOrd="0" destOrd="0" presId="urn:microsoft.com/office/officeart/2005/8/layout/lProcess1"/>
    <dgm:cxn modelId="{5ACDC3C0-3E2C-4CD7-B5AD-7F687683CC0A}" srcId="{2FE305BE-97CE-4565-AF84-B92A6F2A240F}" destId="{410EE32D-018E-46AF-A9A9-18286BB867E8}" srcOrd="3" destOrd="0" parTransId="{1F737BD9-8B4E-4302-86AB-FCD56A3FBAF0}" sibTransId="{535E32A0-9E47-4056-8235-D1B27E63CC31}"/>
    <dgm:cxn modelId="{24BC6175-6F8F-4EFB-BBE4-D8B5657BDC88}" type="presOf" srcId="{00C0B6FE-0DD8-4D85-8480-6C4A1FCA3E0D}" destId="{410A0566-58E7-4C29-961E-99A76C4040E4}" srcOrd="0" destOrd="0" presId="urn:microsoft.com/office/officeart/2005/8/layout/lProcess1"/>
    <dgm:cxn modelId="{1F38784B-52E5-47C6-8568-A9F30C8C3D68}" type="presOf" srcId="{2EB084EE-6E3D-4651-8E20-050F0A0C9626}" destId="{48CA6124-0C8D-40A9-A348-C1EE4E985BBB}" srcOrd="0" destOrd="0" presId="urn:microsoft.com/office/officeart/2005/8/layout/lProcess1"/>
    <dgm:cxn modelId="{45981C3B-EA53-4678-9DD9-0F54C941D1A5}" srcId="{2FE305BE-97CE-4565-AF84-B92A6F2A240F}" destId="{6F9A13A4-FA96-4BDF-A15B-0DD88FB5F531}" srcOrd="0" destOrd="0" parTransId="{00C0B6FE-0DD8-4D85-8480-6C4A1FCA3E0D}" sibTransId="{AD94571E-8ECC-4DFA-84A3-93CFB4EBFE93}"/>
    <dgm:cxn modelId="{06251705-3E5E-4E90-8555-B7AD983523A6}" type="presOf" srcId="{3C845602-DA81-4BB4-B831-22BE2B2666CA}" destId="{440BA1CD-A3CC-449D-BD75-BF4D89479837}" srcOrd="0" destOrd="0" presId="urn:microsoft.com/office/officeart/2005/8/layout/lProcess1"/>
    <dgm:cxn modelId="{CFAE9C1F-7EE1-43AF-B818-4A6FE80103F1}" type="presOf" srcId="{AD94571E-8ECC-4DFA-84A3-93CFB4EBFE93}" destId="{5BE2C5CB-81C2-4AED-9E7B-1D637F530CC9}" srcOrd="0" destOrd="0" presId="urn:microsoft.com/office/officeart/2005/8/layout/lProcess1"/>
    <dgm:cxn modelId="{FBB2DA89-BFDC-44B0-9F59-6DDC5616B2AD}" srcId="{C9860535-AA91-4586-8C79-3F711CF59D41}" destId="{7DD255F7-3202-43BD-95C6-17B8ED8D1C2A}" srcOrd="4" destOrd="0" parTransId="{FF011E25-486C-46C7-9E91-26C9431D5FD9}" sibTransId="{8DDA5D7A-EF85-46D1-B3E1-691D5A58248B}"/>
    <dgm:cxn modelId="{C8A95EB8-DE3E-4062-8E96-9800789F94A2}" type="presOf" srcId="{51A7C796-FBAA-40AE-AB85-C7E4879D4A71}" destId="{3449DE2E-94EA-4C74-8810-363F1502290E}" srcOrd="0" destOrd="0" presId="urn:microsoft.com/office/officeart/2005/8/layout/lProcess1"/>
    <dgm:cxn modelId="{694E110D-F6BF-4FF2-BC8B-2AA1191EFFA8}" srcId="{C9860535-AA91-4586-8C79-3F711CF59D41}" destId="{1C32033D-F768-4C95-B26D-D274C13BD14D}" srcOrd="3" destOrd="0" parTransId="{8DABE079-6CA4-4DA0-80AE-2EBE703D82F3}" sibTransId="{A86795A6-4158-4CCD-AB01-4E2812BBC393}"/>
    <dgm:cxn modelId="{2D6B9116-10B5-4038-8F10-71F1FEB2E550}" srcId="{CC552403-03F8-4C33-BCE2-1F1812395FA5}" destId="{165DD27F-50E7-47CC-B680-3D97A8D7EAAD}" srcOrd="0" destOrd="0" parTransId="{548DFE59-C043-497F-B4A2-98B2472FFBA0}" sibTransId="{D52CD6FD-F029-4F93-B8DF-A90E49667E11}"/>
    <dgm:cxn modelId="{540B4E8D-D7EF-4802-B141-A15EF57D0651}" type="presParOf" srcId="{D9F06DB6-8859-4EB6-A9AA-D1FBA36F68A2}" destId="{CE49A169-C632-47A5-B524-34AAFCBD188B}" srcOrd="0" destOrd="0" presId="urn:microsoft.com/office/officeart/2005/8/layout/lProcess1"/>
    <dgm:cxn modelId="{9A8520C4-A3E3-459B-A45F-519B6B8E9168}" type="presParOf" srcId="{CE49A169-C632-47A5-B524-34AAFCBD188B}" destId="{7554E31C-B57A-405B-9D6F-9487D7921698}" srcOrd="0" destOrd="0" presId="urn:microsoft.com/office/officeart/2005/8/layout/lProcess1"/>
    <dgm:cxn modelId="{99663452-C060-408C-AF0B-8AB9199E238C}" type="presParOf" srcId="{CE49A169-C632-47A5-B524-34AAFCBD188B}" destId="{66BA459A-3667-40A2-80EC-6AB91FBC7E1B}" srcOrd="1" destOrd="0" presId="urn:microsoft.com/office/officeart/2005/8/layout/lProcess1"/>
    <dgm:cxn modelId="{964F753E-02BF-4D58-AC7A-77009CF2EB65}" type="presParOf" srcId="{CE49A169-C632-47A5-B524-34AAFCBD188B}" destId="{36E2D83A-7871-4E45-819A-A13A8CE24546}" srcOrd="2" destOrd="0" presId="urn:microsoft.com/office/officeart/2005/8/layout/lProcess1"/>
    <dgm:cxn modelId="{FD4E2435-5455-417C-BD00-9A23C0A2408A}" type="presParOf" srcId="{CE49A169-C632-47A5-B524-34AAFCBD188B}" destId="{AFF04595-DA3D-42C3-B0A5-9067AAB9FE57}" srcOrd="3" destOrd="0" presId="urn:microsoft.com/office/officeart/2005/8/layout/lProcess1"/>
    <dgm:cxn modelId="{60264D7A-29FE-4092-BC23-6F84F1508DA5}" type="presParOf" srcId="{CE49A169-C632-47A5-B524-34AAFCBD188B}" destId="{071108E9-DA13-4B22-AAA9-4ED87D9489B0}" srcOrd="4" destOrd="0" presId="urn:microsoft.com/office/officeart/2005/8/layout/lProcess1"/>
    <dgm:cxn modelId="{A4966E04-77C5-459A-9598-D3DEA39B6C82}" type="presParOf" srcId="{CE49A169-C632-47A5-B524-34AAFCBD188B}" destId="{8B2CE9C6-6D19-4213-9E48-09697EA8AB98}" srcOrd="5" destOrd="0" presId="urn:microsoft.com/office/officeart/2005/8/layout/lProcess1"/>
    <dgm:cxn modelId="{46A999B0-7DEB-48E5-A522-85FE1FB85A4A}" type="presParOf" srcId="{CE49A169-C632-47A5-B524-34AAFCBD188B}" destId="{90F09D51-A4C9-4A1F-A9D7-1A974471F9D3}" srcOrd="6" destOrd="0" presId="urn:microsoft.com/office/officeart/2005/8/layout/lProcess1"/>
    <dgm:cxn modelId="{5C37EF95-BA88-4F88-B777-83DBC7E64C84}" type="presParOf" srcId="{CE49A169-C632-47A5-B524-34AAFCBD188B}" destId="{440BA1CD-A3CC-449D-BD75-BF4D89479837}" srcOrd="7" destOrd="0" presId="urn:microsoft.com/office/officeart/2005/8/layout/lProcess1"/>
    <dgm:cxn modelId="{661D2A03-92CD-473A-804E-4FBBCD687E79}" type="presParOf" srcId="{CE49A169-C632-47A5-B524-34AAFCBD188B}" destId="{BA35A3D4-058B-4FCE-A001-3E687A022DAC}" srcOrd="8" destOrd="0" presId="urn:microsoft.com/office/officeart/2005/8/layout/lProcess1"/>
    <dgm:cxn modelId="{C265497E-DC09-4C58-A093-823401248A59}" type="presParOf" srcId="{CE49A169-C632-47A5-B524-34AAFCBD188B}" destId="{B795A7AE-0917-4986-80E7-355E204CFA53}" srcOrd="9" destOrd="0" presId="urn:microsoft.com/office/officeart/2005/8/layout/lProcess1"/>
    <dgm:cxn modelId="{C4D8DAA6-9D19-4F97-A9E7-B86B2E8C6039}" type="presParOf" srcId="{CE49A169-C632-47A5-B524-34AAFCBD188B}" destId="{0D220C69-7C61-483F-B40B-B80FEE7AD192}" srcOrd="10" destOrd="0" presId="urn:microsoft.com/office/officeart/2005/8/layout/lProcess1"/>
    <dgm:cxn modelId="{392975FF-2087-4009-B66D-BF5DA315BC41}" type="presParOf" srcId="{CE49A169-C632-47A5-B524-34AAFCBD188B}" destId="{67F0D73E-240C-46AB-95BC-DE8BFBC2E9A2}" srcOrd="11" destOrd="0" presId="urn:microsoft.com/office/officeart/2005/8/layout/lProcess1"/>
    <dgm:cxn modelId="{90CD8241-F44D-48D1-9644-A3BE753D4E97}" type="presParOf" srcId="{CE49A169-C632-47A5-B524-34AAFCBD188B}" destId="{3B6B6A73-14C3-47BC-B6A6-4EFF8AC99533}" srcOrd="12" destOrd="0" presId="urn:microsoft.com/office/officeart/2005/8/layout/lProcess1"/>
    <dgm:cxn modelId="{BB17D8F1-3973-4317-A014-26D3AF595C35}" type="presParOf" srcId="{D9F06DB6-8859-4EB6-A9AA-D1FBA36F68A2}" destId="{95E7E27C-7291-43B7-A3A1-216873A57A21}" srcOrd="1" destOrd="0" presId="urn:microsoft.com/office/officeart/2005/8/layout/lProcess1"/>
    <dgm:cxn modelId="{0462A35E-5548-4A19-9572-640893C92062}" type="presParOf" srcId="{D9F06DB6-8859-4EB6-A9AA-D1FBA36F68A2}" destId="{EAF390E4-81C2-49EF-AE95-3C5F669CA977}" srcOrd="2" destOrd="0" presId="urn:microsoft.com/office/officeart/2005/8/layout/lProcess1"/>
    <dgm:cxn modelId="{2D39773F-73F1-45A6-A15F-AC0F9F451B2F}" type="presParOf" srcId="{EAF390E4-81C2-49EF-AE95-3C5F669CA977}" destId="{72AC9446-E598-42CD-800B-B83BEFD0A55D}" srcOrd="0" destOrd="0" presId="urn:microsoft.com/office/officeart/2005/8/layout/lProcess1"/>
    <dgm:cxn modelId="{9D122CC6-3B3B-4662-8D9F-F69B1855FEC2}" type="presParOf" srcId="{EAF390E4-81C2-49EF-AE95-3C5F669CA977}" destId="{DB0D378A-2B97-46A7-B89E-AC8DCAECD94C}" srcOrd="1" destOrd="0" presId="urn:microsoft.com/office/officeart/2005/8/layout/lProcess1"/>
    <dgm:cxn modelId="{8F8F23EA-E6DF-4864-928E-6D556071E3BF}" type="presParOf" srcId="{EAF390E4-81C2-49EF-AE95-3C5F669CA977}" destId="{54DD8769-FCE7-4F09-8824-9175E269487A}" srcOrd="2" destOrd="0" presId="urn:microsoft.com/office/officeart/2005/8/layout/lProcess1"/>
    <dgm:cxn modelId="{F4225AFC-C67B-431F-B903-C4E9189CB591}" type="presParOf" srcId="{EAF390E4-81C2-49EF-AE95-3C5F669CA977}" destId="{48CA6124-0C8D-40A9-A348-C1EE4E985BBB}" srcOrd="3" destOrd="0" presId="urn:microsoft.com/office/officeart/2005/8/layout/lProcess1"/>
    <dgm:cxn modelId="{0A46BD8D-FF9D-46DB-A33F-FCCE2C2E3ABC}" type="presParOf" srcId="{EAF390E4-81C2-49EF-AE95-3C5F669CA977}" destId="{01E77F38-A4B9-49AF-90C1-A63349A22249}" srcOrd="4" destOrd="0" presId="urn:microsoft.com/office/officeart/2005/8/layout/lProcess1"/>
    <dgm:cxn modelId="{DEDE98E8-1727-4904-9049-D57EA8A662C8}" type="presParOf" srcId="{EAF390E4-81C2-49EF-AE95-3C5F669CA977}" destId="{1D930AD7-F39B-40B9-91B9-81E0B698026D}" srcOrd="5" destOrd="0" presId="urn:microsoft.com/office/officeart/2005/8/layout/lProcess1"/>
    <dgm:cxn modelId="{E964C40C-304B-47F3-A885-1EFC3C598058}" type="presParOf" srcId="{EAF390E4-81C2-49EF-AE95-3C5F669CA977}" destId="{DFE5739A-74F6-4458-93FB-3702860525C6}" srcOrd="6" destOrd="0" presId="urn:microsoft.com/office/officeart/2005/8/layout/lProcess1"/>
    <dgm:cxn modelId="{C1A3BEF9-96EA-4E5D-9849-E054713E00B5}" type="presParOf" srcId="{EAF390E4-81C2-49EF-AE95-3C5F669CA977}" destId="{C2DC11F2-F21D-42AC-A91E-4669B68A2387}" srcOrd="7" destOrd="0" presId="urn:microsoft.com/office/officeart/2005/8/layout/lProcess1"/>
    <dgm:cxn modelId="{BF72C9A6-0871-4CA8-B161-FBBA5FCF8C82}" type="presParOf" srcId="{EAF390E4-81C2-49EF-AE95-3C5F669CA977}" destId="{99B2AA13-8F32-4ADC-A62D-7011E9210CA0}" srcOrd="8" destOrd="0" presId="urn:microsoft.com/office/officeart/2005/8/layout/lProcess1"/>
    <dgm:cxn modelId="{2BCA8A87-9D25-46E0-B686-BD06E3A8035E}" type="presParOf" srcId="{EAF390E4-81C2-49EF-AE95-3C5F669CA977}" destId="{81E2EB61-3145-4E61-BD0B-89DFAB1D4D77}" srcOrd="9" destOrd="0" presId="urn:microsoft.com/office/officeart/2005/8/layout/lProcess1"/>
    <dgm:cxn modelId="{C2AF4EF5-8263-418D-B54E-F9CFEA86320D}" type="presParOf" srcId="{EAF390E4-81C2-49EF-AE95-3C5F669CA977}" destId="{6C60E7AA-E880-413D-AC0D-35204BC805A6}" srcOrd="10" destOrd="0" presId="urn:microsoft.com/office/officeart/2005/8/layout/lProcess1"/>
    <dgm:cxn modelId="{5D175A7D-B9C6-420D-AAAB-385DB4F6D376}" type="presParOf" srcId="{EAF390E4-81C2-49EF-AE95-3C5F669CA977}" destId="{4B1DA256-2286-44C5-A4AF-30BC5AB6DC23}" srcOrd="11" destOrd="0" presId="urn:microsoft.com/office/officeart/2005/8/layout/lProcess1"/>
    <dgm:cxn modelId="{B0207A74-33DD-4C35-8B69-6A51E870F7C6}" type="presParOf" srcId="{EAF390E4-81C2-49EF-AE95-3C5F669CA977}" destId="{4EDD30FE-2838-41A2-94DF-552D07E742D5}" srcOrd="12" destOrd="0" presId="urn:microsoft.com/office/officeart/2005/8/layout/lProcess1"/>
    <dgm:cxn modelId="{34910A86-9EBB-455F-BC4E-C11C1785ACE7}" type="presParOf" srcId="{D9F06DB6-8859-4EB6-A9AA-D1FBA36F68A2}" destId="{8E9DA947-3861-4A25-86B5-B8A10C08356A}" srcOrd="3" destOrd="0" presId="urn:microsoft.com/office/officeart/2005/8/layout/lProcess1"/>
    <dgm:cxn modelId="{0154CDB6-8019-4BA7-84C6-7AE7FA258E8E}" type="presParOf" srcId="{D9F06DB6-8859-4EB6-A9AA-D1FBA36F68A2}" destId="{C6AD4F47-9AA0-44E4-85D0-2A8E3B0C109F}" srcOrd="4" destOrd="0" presId="urn:microsoft.com/office/officeart/2005/8/layout/lProcess1"/>
    <dgm:cxn modelId="{7BF6BD31-1553-4F53-A116-25A3E2B2E939}" type="presParOf" srcId="{C6AD4F47-9AA0-44E4-85D0-2A8E3B0C109F}" destId="{1677AD57-B33C-4A98-AF85-A81D1863F308}" srcOrd="0" destOrd="0" presId="urn:microsoft.com/office/officeart/2005/8/layout/lProcess1"/>
    <dgm:cxn modelId="{624735CD-FB74-4710-8EB3-94A060D53E03}" type="presParOf" srcId="{C6AD4F47-9AA0-44E4-85D0-2A8E3B0C109F}" destId="{410A0566-58E7-4C29-961E-99A76C4040E4}" srcOrd="1" destOrd="0" presId="urn:microsoft.com/office/officeart/2005/8/layout/lProcess1"/>
    <dgm:cxn modelId="{0B57F2BB-6900-4539-8167-CE28F579836F}" type="presParOf" srcId="{C6AD4F47-9AA0-44E4-85D0-2A8E3B0C109F}" destId="{4CFF5E36-E16C-41BC-A9B2-7B1E8B6EC9A2}" srcOrd="2" destOrd="0" presId="urn:microsoft.com/office/officeart/2005/8/layout/lProcess1"/>
    <dgm:cxn modelId="{66DA5CC8-7EE6-4178-BD15-C25338504B13}" type="presParOf" srcId="{C6AD4F47-9AA0-44E4-85D0-2A8E3B0C109F}" destId="{5BE2C5CB-81C2-4AED-9E7B-1D637F530CC9}" srcOrd="3" destOrd="0" presId="urn:microsoft.com/office/officeart/2005/8/layout/lProcess1"/>
    <dgm:cxn modelId="{111848C0-4A72-4656-93AF-3D8D9EF3428D}" type="presParOf" srcId="{C6AD4F47-9AA0-44E4-85D0-2A8E3B0C109F}" destId="{E3DBFEDD-8194-4342-868C-FABD5B1C5808}" srcOrd="4" destOrd="0" presId="urn:microsoft.com/office/officeart/2005/8/layout/lProcess1"/>
    <dgm:cxn modelId="{C16E5A97-CBCF-4003-8DB8-29E18B830CF0}" type="presParOf" srcId="{C6AD4F47-9AA0-44E4-85D0-2A8E3B0C109F}" destId="{F439AE1F-D41F-4187-A755-CE57C8BB4730}" srcOrd="5" destOrd="0" presId="urn:microsoft.com/office/officeart/2005/8/layout/lProcess1"/>
    <dgm:cxn modelId="{B3A51183-34A2-4E04-852C-51A463ACCDBD}" type="presParOf" srcId="{C6AD4F47-9AA0-44E4-85D0-2A8E3B0C109F}" destId="{3449DE2E-94EA-4C74-8810-363F1502290E}" srcOrd="6" destOrd="0" presId="urn:microsoft.com/office/officeart/2005/8/layout/lProcess1"/>
    <dgm:cxn modelId="{C8E88F62-1A24-4060-813A-CEB7D4772B5D}" type="presParOf" srcId="{C6AD4F47-9AA0-44E4-85D0-2A8E3B0C109F}" destId="{148AB9A5-5DE1-4AC8-8D56-BFA01722EAD9}" srcOrd="7" destOrd="0" presId="urn:microsoft.com/office/officeart/2005/8/layout/lProcess1"/>
    <dgm:cxn modelId="{226F3267-3768-4964-81F0-10445DA4EEDF}" type="presParOf" srcId="{C6AD4F47-9AA0-44E4-85D0-2A8E3B0C109F}" destId="{25C5BF77-71A8-44C2-8BAF-199AF4A1141D}" srcOrd="8" destOrd="0" presId="urn:microsoft.com/office/officeart/2005/8/layout/lProcess1"/>
    <dgm:cxn modelId="{C83EE5D8-DD81-4FEE-AA8A-517155BBE236}" type="presParOf" srcId="{C6AD4F47-9AA0-44E4-85D0-2A8E3B0C109F}" destId="{9C13587C-5B35-4BFB-851A-F5D151C2D729}" srcOrd="9" destOrd="0" presId="urn:microsoft.com/office/officeart/2005/8/layout/lProcess1"/>
    <dgm:cxn modelId="{FDC7F70A-90A6-49BC-9663-16B5191C2CAC}" type="presParOf" srcId="{C6AD4F47-9AA0-44E4-85D0-2A8E3B0C109F}" destId="{67D64493-F54F-49A8-8D82-AF1FCF89AD24}" srcOrd="10" destOrd="0" presId="urn:microsoft.com/office/officeart/2005/8/layout/lProcess1"/>
    <dgm:cxn modelId="{60EFF2A8-7BF9-4B7A-9DCC-ADB8A46C37FC}" type="presParOf" srcId="{C6AD4F47-9AA0-44E4-85D0-2A8E3B0C109F}" destId="{31BA240D-2A86-4E8A-AF57-917316B8CEF1}" srcOrd="11" destOrd="0" presId="urn:microsoft.com/office/officeart/2005/8/layout/lProcess1"/>
    <dgm:cxn modelId="{649FAC77-E384-414C-804F-5CF2FD53C156}" type="presParOf" srcId="{C6AD4F47-9AA0-44E4-85D0-2A8E3B0C109F}" destId="{77FF41E6-E7CE-4AE1-9D19-9EB3E71B4350}" srcOrd="1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AFBCFC-5B24-4675-A864-C4C348A99142}">
      <dsp:nvSpPr>
        <dsp:cNvPr id="0" name=""/>
        <dsp:cNvSpPr/>
      </dsp:nvSpPr>
      <dsp:spPr>
        <a:xfrm>
          <a:off x="218460" y="0"/>
          <a:ext cx="10507284" cy="656705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22DCB1-2E5D-4666-8246-E21C84F1505C}">
      <dsp:nvSpPr>
        <dsp:cNvPr id="0" name=""/>
        <dsp:cNvSpPr/>
      </dsp:nvSpPr>
      <dsp:spPr>
        <a:xfrm>
          <a:off x="1822502" y="4532579"/>
          <a:ext cx="273189" cy="2731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6B867-432F-4B55-A3DC-3E70092C713A}">
      <dsp:nvSpPr>
        <dsp:cNvPr id="0" name=""/>
        <dsp:cNvSpPr/>
      </dsp:nvSpPr>
      <dsp:spPr>
        <a:xfrm>
          <a:off x="2142136" y="4547444"/>
          <a:ext cx="3086368" cy="1897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57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</a:rPr>
            <a:t>Внутренний уровень ОО: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Метод. объединения ОО, Метод. дни, открытые занятия, Научно-педагогические конференции, Педагогические чтения и др.</a:t>
          </a:r>
          <a:endParaRPr lang="ru-RU" sz="1800" kern="1200" dirty="0"/>
        </a:p>
      </dsp:txBody>
      <dsp:txXfrm>
        <a:off x="2142136" y="4547444"/>
        <a:ext cx="3086368" cy="1897878"/>
      </dsp:txXfrm>
    </dsp:sp>
    <dsp:sp modelId="{47762C12-586F-4F2D-81D4-9330F1CB3DE2}">
      <dsp:nvSpPr>
        <dsp:cNvPr id="0" name=""/>
        <dsp:cNvSpPr/>
      </dsp:nvSpPr>
      <dsp:spPr>
        <a:xfrm>
          <a:off x="4233924" y="2747654"/>
          <a:ext cx="493842" cy="493842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3E7A3-4B2C-43C4-A4A2-F3D622A04F9C}">
      <dsp:nvSpPr>
        <dsp:cNvPr id="0" name=""/>
        <dsp:cNvSpPr/>
      </dsp:nvSpPr>
      <dsp:spPr>
        <a:xfrm>
          <a:off x="4560759" y="3070294"/>
          <a:ext cx="3176495" cy="1202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677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002060"/>
              </a:solidFill>
            </a:rPr>
            <a:t>Уровень округа: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Метод. рабочие группы ПОО, семинары, Дни открытых дверей, выставки, др.</a:t>
          </a:r>
          <a:endParaRPr lang="ru-RU" sz="1800" b="1" kern="1200" dirty="0">
            <a:solidFill>
              <a:srgbClr val="C00000"/>
            </a:solidFill>
          </a:endParaRPr>
        </a:p>
      </dsp:txBody>
      <dsp:txXfrm>
        <a:off x="4560759" y="3070294"/>
        <a:ext cx="3176495" cy="1202031"/>
      </dsp:txXfrm>
    </dsp:sp>
    <dsp:sp modelId="{64AA2347-CCE3-4E1E-80E8-AD5896D16781}">
      <dsp:nvSpPr>
        <dsp:cNvPr id="0" name=""/>
        <dsp:cNvSpPr/>
      </dsp:nvSpPr>
      <dsp:spPr>
        <a:xfrm>
          <a:off x="7133934" y="1661464"/>
          <a:ext cx="682973" cy="682973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BC3B0-5D83-4210-871F-ECEE15C7FD0C}">
      <dsp:nvSpPr>
        <dsp:cNvPr id="0" name=""/>
        <dsp:cNvSpPr/>
      </dsp:nvSpPr>
      <dsp:spPr>
        <a:xfrm>
          <a:off x="7512465" y="516172"/>
          <a:ext cx="3434268" cy="3306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894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002060"/>
              </a:solidFill>
            </a:rPr>
            <a:t>Муниципальный уровень: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1-й </a:t>
          </a:r>
          <a:r>
            <a:rPr lang="ru-RU" sz="2000" kern="1200" dirty="0" smtClean="0"/>
            <a:t>– </a:t>
          </a:r>
          <a:r>
            <a:rPr lang="ru-RU" sz="2000" b="1" kern="1200" dirty="0" smtClean="0"/>
            <a:t>Ресурсный </a:t>
          </a:r>
          <a:r>
            <a:rPr lang="ru-RU" sz="2000" b="1" kern="1200" dirty="0" smtClean="0"/>
            <a:t>центр </a:t>
          </a:r>
          <a:r>
            <a:rPr lang="ru-RU" sz="2000" b="1" kern="1200" dirty="0" smtClean="0"/>
            <a:t>МСО </a:t>
          </a:r>
          <a:r>
            <a:rPr lang="ru-RU" sz="2000" b="0" kern="1200" dirty="0" smtClean="0"/>
            <a:t>– 2+1</a:t>
          </a:r>
          <a:endParaRPr lang="ru-RU" sz="2000" b="0" kern="1200" dirty="0" smtClean="0">
            <a:solidFill>
              <a:srgbClr val="002060"/>
            </a:solidFill>
          </a:endParaRP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2-й </a:t>
          </a:r>
          <a:r>
            <a:rPr lang="ru-RU" sz="2000" kern="1200" dirty="0" smtClean="0"/>
            <a:t>– </a:t>
          </a:r>
          <a:r>
            <a:rPr lang="ru-RU" sz="2000" b="1" kern="1200" dirty="0" smtClean="0"/>
            <a:t>Базовая </a:t>
          </a:r>
          <a:r>
            <a:rPr lang="ru-RU" sz="2000" b="1" kern="1200" dirty="0" smtClean="0"/>
            <a:t>площадка </a:t>
          </a:r>
          <a:r>
            <a:rPr lang="ru-RU" sz="2000" b="1" kern="1200" dirty="0" smtClean="0"/>
            <a:t>МСО </a:t>
          </a:r>
          <a:r>
            <a:rPr lang="ru-RU" sz="2000" b="0" kern="1200" dirty="0" smtClean="0"/>
            <a:t>– 16+3</a:t>
          </a:r>
          <a:endParaRPr lang="ru-RU" sz="2000" b="0" kern="1200" dirty="0" smtClean="0"/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/>
            <a:t>3-й </a:t>
          </a:r>
          <a:r>
            <a:rPr lang="ru-RU" sz="2000" b="0" kern="1200" dirty="0" smtClean="0"/>
            <a:t>– </a:t>
          </a:r>
          <a:r>
            <a:rPr lang="ru-RU" sz="2000" b="1" i="0" kern="1200" dirty="0" err="1" smtClean="0"/>
            <a:t>Апробационная</a:t>
          </a:r>
          <a:r>
            <a:rPr lang="ru-RU" sz="2000" b="1" i="0" kern="1200" dirty="0" smtClean="0"/>
            <a:t> </a:t>
          </a:r>
          <a:r>
            <a:rPr lang="ru-RU" sz="2000" b="1" i="0" kern="1200" dirty="0" smtClean="0"/>
            <a:t>площадка </a:t>
          </a:r>
          <a:r>
            <a:rPr lang="ru-RU" sz="2000" b="1" i="0" kern="1200" dirty="0" smtClean="0"/>
            <a:t>МСО </a:t>
          </a:r>
          <a:r>
            <a:rPr lang="ru-RU" sz="2000" b="0" i="0" kern="1200" dirty="0" smtClean="0"/>
            <a:t>– 0+7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 smtClean="0"/>
            <a:t>Тематика</a:t>
          </a:r>
          <a:r>
            <a:rPr lang="ru-RU" sz="2000" b="0" i="0" kern="1200" dirty="0" smtClean="0"/>
            <a:t> – 17+ 9 = 26</a:t>
          </a:r>
          <a:endParaRPr lang="ru-RU" sz="2000" b="0" i="0" kern="1200" dirty="0"/>
        </a:p>
      </dsp:txBody>
      <dsp:txXfrm>
        <a:off x="7512465" y="516172"/>
        <a:ext cx="3434268" cy="33060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54E31C-B57A-405B-9D6F-9487D7921698}">
      <dsp:nvSpPr>
        <dsp:cNvPr id="0" name=""/>
        <dsp:cNvSpPr/>
      </dsp:nvSpPr>
      <dsp:spPr>
        <a:xfrm>
          <a:off x="82933" y="51759"/>
          <a:ext cx="2106104" cy="5566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</a:rPr>
            <a:t>Этап</a:t>
          </a:r>
          <a:endParaRPr lang="ru-RU" sz="2000" b="1" kern="1200" dirty="0">
            <a:solidFill>
              <a:srgbClr val="002060"/>
            </a:solidFill>
          </a:endParaRPr>
        </a:p>
      </dsp:txBody>
      <dsp:txXfrm>
        <a:off x="99238" y="68064"/>
        <a:ext cx="2073494" cy="524089"/>
      </dsp:txXfrm>
    </dsp:sp>
    <dsp:sp modelId="{66BA459A-3667-40A2-80EC-6AB91FBC7E1B}">
      <dsp:nvSpPr>
        <dsp:cNvPr id="0" name=""/>
        <dsp:cNvSpPr/>
      </dsp:nvSpPr>
      <dsp:spPr>
        <a:xfrm rot="5400000">
          <a:off x="1087274" y="657169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E2D83A-7871-4E45-819A-A13A8CE24546}">
      <dsp:nvSpPr>
        <dsp:cNvPr id="0" name=""/>
        <dsp:cNvSpPr/>
      </dsp:nvSpPr>
      <dsp:spPr>
        <a:xfrm>
          <a:off x="63615" y="803303"/>
          <a:ext cx="2144739" cy="556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Организационный: </a:t>
          </a:r>
          <a:r>
            <a:rPr lang="ru-RU" sz="1400" kern="1200" dirty="0" smtClean="0"/>
            <a:t>Заявочный</a:t>
          </a:r>
          <a:endParaRPr lang="ru-RU" sz="1400" kern="1200" dirty="0"/>
        </a:p>
      </dsp:txBody>
      <dsp:txXfrm>
        <a:off x="79920" y="819608"/>
        <a:ext cx="2112129" cy="524089"/>
      </dsp:txXfrm>
    </dsp:sp>
    <dsp:sp modelId="{AFF04595-DA3D-42C3-B0A5-9067AAB9FE57}">
      <dsp:nvSpPr>
        <dsp:cNvPr id="0" name=""/>
        <dsp:cNvSpPr/>
      </dsp:nvSpPr>
      <dsp:spPr>
        <a:xfrm rot="5400000">
          <a:off x="1087274" y="1408713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1108E9-DA13-4B22-AAA9-4ED87D9489B0}">
      <dsp:nvSpPr>
        <dsp:cNvPr id="0" name=""/>
        <dsp:cNvSpPr/>
      </dsp:nvSpPr>
      <dsp:spPr>
        <a:xfrm>
          <a:off x="63615" y="1554847"/>
          <a:ext cx="2144739" cy="556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Организационный:</a:t>
          </a:r>
          <a:r>
            <a:rPr lang="ru-RU" sz="1400" kern="1200" dirty="0" smtClean="0"/>
            <a:t> Мотивационный</a:t>
          </a:r>
          <a:endParaRPr lang="ru-RU" sz="1400" kern="1200" dirty="0"/>
        </a:p>
      </dsp:txBody>
      <dsp:txXfrm>
        <a:off x="79920" y="1571152"/>
        <a:ext cx="2112129" cy="524089"/>
      </dsp:txXfrm>
    </dsp:sp>
    <dsp:sp modelId="{8B2CE9C6-6D19-4213-9E48-09697EA8AB98}">
      <dsp:nvSpPr>
        <dsp:cNvPr id="0" name=""/>
        <dsp:cNvSpPr/>
      </dsp:nvSpPr>
      <dsp:spPr>
        <a:xfrm rot="5400000">
          <a:off x="1087274" y="2160257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F09D51-A4C9-4A1F-A9D7-1A974471F9D3}">
      <dsp:nvSpPr>
        <dsp:cNvPr id="0" name=""/>
        <dsp:cNvSpPr/>
      </dsp:nvSpPr>
      <dsp:spPr>
        <a:xfrm>
          <a:off x="73279" y="2306391"/>
          <a:ext cx="2125410" cy="556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Начальный:</a:t>
          </a:r>
          <a:r>
            <a:rPr lang="ru-RU" sz="1400" kern="1200" dirty="0" smtClean="0"/>
            <a:t> Обучающий / Этап «погружения»</a:t>
          </a:r>
          <a:endParaRPr lang="ru-RU" sz="1400" kern="1200" dirty="0"/>
        </a:p>
      </dsp:txBody>
      <dsp:txXfrm>
        <a:off x="89584" y="2322696"/>
        <a:ext cx="2092800" cy="524089"/>
      </dsp:txXfrm>
    </dsp:sp>
    <dsp:sp modelId="{440BA1CD-A3CC-449D-BD75-BF4D89479837}">
      <dsp:nvSpPr>
        <dsp:cNvPr id="0" name=""/>
        <dsp:cNvSpPr/>
      </dsp:nvSpPr>
      <dsp:spPr>
        <a:xfrm rot="5400000">
          <a:off x="1087274" y="2911801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35A3D4-058B-4FCE-A001-3E687A022DAC}">
      <dsp:nvSpPr>
        <dsp:cNvPr id="0" name=""/>
        <dsp:cNvSpPr/>
      </dsp:nvSpPr>
      <dsp:spPr>
        <a:xfrm>
          <a:off x="34645" y="3057935"/>
          <a:ext cx="2202680" cy="556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Начальный: </a:t>
          </a:r>
          <a:r>
            <a:rPr lang="ru-RU" sz="1400" kern="1200" dirty="0" smtClean="0"/>
            <a:t>Диагностический / Контрольный</a:t>
          </a:r>
          <a:endParaRPr lang="ru-RU" sz="1400" kern="1200" dirty="0"/>
        </a:p>
      </dsp:txBody>
      <dsp:txXfrm>
        <a:off x="50950" y="3074240"/>
        <a:ext cx="2170070" cy="524089"/>
      </dsp:txXfrm>
    </dsp:sp>
    <dsp:sp modelId="{B795A7AE-0917-4986-80E7-355E204CFA53}">
      <dsp:nvSpPr>
        <dsp:cNvPr id="0" name=""/>
        <dsp:cNvSpPr/>
      </dsp:nvSpPr>
      <dsp:spPr>
        <a:xfrm rot="5400000">
          <a:off x="1087274" y="3663345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220C69-7C61-483F-B40B-B80FEE7AD192}">
      <dsp:nvSpPr>
        <dsp:cNvPr id="0" name=""/>
        <dsp:cNvSpPr/>
      </dsp:nvSpPr>
      <dsp:spPr>
        <a:xfrm>
          <a:off x="15327" y="3809478"/>
          <a:ext cx="2241315" cy="556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Основной: </a:t>
          </a:r>
          <a:r>
            <a:rPr lang="ru-RU" sz="1400" kern="1200" dirty="0" smtClean="0"/>
            <a:t>Преобразующий / Формирующий /Этап освоения инновации</a:t>
          </a:r>
          <a:endParaRPr lang="ru-RU" sz="1400" kern="1200" dirty="0"/>
        </a:p>
      </dsp:txBody>
      <dsp:txXfrm>
        <a:off x="31632" y="3825783"/>
        <a:ext cx="2208705" cy="524089"/>
      </dsp:txXfrm>
    </dsp:sp>
    <dsp:sp modelId="{67F0D73E-240C-46AB-95BC-DE8BFBC2E9A2}">
      <dsp:nvSpPr>
        <dsp:cNvPr id="0" name=""/>
        <dsp:cNvSpPr/>
      </dsp:nvSpPr>
      <dsp:spPr>
        <a:xfrm rot="5400000">
          <a:off x="1087274" y="4414889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B6A73-14C3-47BC-B6A6-4EFF8AC99533}">
      <dsp:nvSpPr>
        <dsp:cNvPr id="0" name=""/>
        <dsp:cNvSpPr/>
      </dsp:nvSpPr>
      <dsp:spPr>
        <a:xfrm>
          <a:off x="5674" y="4561022"/>
          <a:ext cx="2260621" cy="556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Итоговый:</a:t>
          </a:r>
          <a:r>
            <a:rPr lang="ru-RU" sz="1400" kern="1200" dirty="0" smtClean="0"/>
            <a:t>  Диагностический, рефлексивный  </a:t>
          </a:r>
          <a:endParaRPr lang="ru-RU" sz="1400" kern="1200" dirty="0"/>
        </a:p>
      </dsp:txBody>
      <dsp:txXfrm>
        <a:off x="21979" y="4577327"/>
        <a:ext cx="2228011" cy="524089"/>
      </dsp:txXfrm>
    </dsp:sp>
    <dsp:sp modelId="{72AC9446-E598-42CD-800B-B83BEFD0A55D}">
      <dsp:nvSpPr>
        <dsp:cNvPr id="0" name=""/>
        <dsp:cNvSpPr/>
      </dsp:nvSpPr>
      <dsp:spPr>
        <a:xfrm>
          <a:off x="2587700" y="51759"/>
          <a:ext cx="3638964" cy="5566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</a:rPr>
            <a:t>Результаты / эффекты</a:t>
          </a:r>
          <a:endParaRPr lang="ru-RU" sz="2000" b="1" kern="1200" dirty="0">
            <a:solidFill>
              <a:srgbClr val="002060"/>
            </a:solidFill>
          </a:endParaRPr>
        </a:p>
      </dsp:txBody>
      <dsp:txXfrm>
        <a:off x="2604005" y="68064"/>
        <a:ext cx="3606354" cy="524089"/>
      </dsp:txXfrm>
    </dsp:sp>
    <dsp:sp modelId="{DB0D378A-2B97-46A7-B89E-AC8DCAECD94C}">
      <dsp:nvSpPr>
        <dsp:cNvPr id="0" name=""/>
        <dsp:cNvSpPr/>
      </dsp:nvSpPr>
      <dsp:spPr>
        <a:xfrm rot="5400000">
          <a:off x="4358471" y="657169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DD8769-FCE7-4F09-8824-9175E269487A}">
      <dsp:nvSpPr>
        <dsp:cNvPr id="0" name=""/>
        <dsp:cNvSpPr/>
      </dsp:nvSpPr>
      <dsp:spPr>
        <a:xfrm>
          <a:off x="2578047" y="803303"/>
          <a:ext cx="3658270" cy="448148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Заявка. Программа или Проект. План.</a:t>
          </a:r>
          <a:endParaRPr lang="ru-RU" sz="1400" kern="1200" dirty="0"/>
        </a:p>
      </dsp:txBody>
      <dsp:txXfrm>
        <a:off x="2591173" y="816429"/>
        <a:ext cx="3632018" cy="421896"/>
      </dsp:txXfrm>
    </dsp:sp>
    <dsp:sp modelId="{48CA6124-0C8D-40A9-A348-C1EE4E985BBB}">
      <dsp:nvSpPr>
        <dsp:cNvPr id="0" name=""/>
        <dsp:cNvSpPr/>
      </dsp:nvSpPr>
      <dsp:spPr>
        <a:xfrm rot="5400000">
          <a:off x="4358471" y="1300163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E77F38-A4B9-49AF-90C1-A63349A22249}">
      <dsp:nvSpPr>
        <dsp:cNvPr id="0" name=""/>
        <dsp:cNvSpPr/>
      </dsp:nvSpPr>
      <dsp:spPr>
        <a:xfrm>
          <a:off x="2578047" y="1446296"/>
          <a:ext cx="3658270" cy="556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Педагоги, сотрудники, партнёры мотивированы и хотят участвовать в ИД </a:t>
          </a:r>
          <a:endParaRPr lang="ru-RU" sz="1400" kern="1200" dirty="0"/>
        </a:p>
      </dsp:txBody>
      <dsp:txXfrm>
        <a:off x="2594352" y="1462601"/>
        <a:ext cx="3625660" cy="524089"/>
      </dsp:txXfrm>
    </dsp:sp>
    <dsp:sp modelId="{1D930AD7-F39B-40B9-91B9-81E0B698026D}">
      <dsp:nvSpPr>
        <dsp:cNvPr id="0" name=""/>
        <dsp:cNvSpPr/>
      </dsp:nvSpPr>
      <dsp:spPr>
        <a:xfrm rot="5400000">
          <a:off x="4358471" y="2051706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E5739A-74F6-4458-93FB-3702860525C6}">
      <dsp:nvSpPr>
        <dsp:cNvPr id="0" name=""/>
        <dsp:cNvSpPr/>
      </dsp:nvSpPr>
      <dsp:spPr>
        <a:xfrm>
          <a:off x="2597365" y="2197840"/>
          <a:ext cx="3619635" cy="833228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smtClean="0"/>
            <a:t>Компетентные лидеры/руководители  ИД: курсы ПК, конференции, семинары, самообразование.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smtClean="0"/>
            <a:t>Просвещённые исполнители и участники ИД (педагоги): внутреннее ПК</a:t>
          </a:r>
          <a:endParaRPr lang="ru-RU" sz="1200" kern="1200" dirty="0"/>
        </a:p>
      </dsp:txBody>
      <dsp:txXfrm>
        <a:off x="2621769" y="2222244"/>
        <a:ext cx="3570827" cy="784420"/>
      </dsp:txXfrm>
    </dsp:sp>
    <dsp:sp modelId="{C2DC11F2-F21D-42AC-A91E-4669B68A2387}">
      <dsp:nvSpPr>
        <dsp:cNvPr id="0" name=""/>
        <dsp:cNvSpPr/>
      </dsp:nvSpPr>
      <dsp:spPr>
        <a:xfrm rot="5400000">
          <a:off x="4358471" y="3079779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B2AA13-8F32-4ADC-A62D-7011E9210CA0}">
      <dsp:nvSpPr>
        <dsp:cNvPr id="0" name=""/>
        <dsp:cNvSpPr/>
      </dsp:nvSpPr>
      <dsp:spPr>
        <a:xfrm>
          <a:off x="2626335" y="3225913"/>
          <a:ext cx="3561694" cy="556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Информация о состоянии изменяемых переменных  в целевых группах (педагоги и/или обучающиеся  и/или родители...)</a:t>
          </a:r>
          <a:endParaRPr lang="ru-RU" sz="1200" kern="1200" dirty="0"/>
        </a:p>
      </dsp:txBody>
      <dsp:txXfrm>
        <a:off x="2642640" y="3242218"/>
        <a:ext cx="3529084" cy="524089"/>
      </dsp:txXfrm>
    </dsp:sp>
    <dsp:sp modelId="{81E2EB61-3145-4E61-BD0B-89DFAB1D4D77}">
      <dsp:nvSpPr>
        <dsp:cNvPr id="0" name=""/>
        <dsp:cNvSpPr/>
      </dsp:nvSpPr>
      <dsp:spPr>
        <a:xfrm rot="5400000">
          <a:off x="4358471" y="3831323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0E7AA-E880-413D-AC0D-35204BC805A6}">
      <dsp:nvSpPr>
        <dsp:cNvPr id="0" name=""/>
        <dsp:cNvSpPr/>
      </dsp:nvSpPr>
      <dsp:spPr>
        <a:xfrm>
          <a:off x="2655306" y="3977457"/>
          <a:ext cx="3503753" cy="556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Мероприятия / события / деятельность  по  «внутренним» целевым  группам  Программы / Плана ИД</a:t>
          </a:r>
          <a:endParaRPr lang="ru-RU" sz="1200" kern="1200" dirty="0"/>
        </a:p>
      </dsp:txBody>
      <dsp:txXfrm>
        <a:off x="2671611" y="3993762"/>
        <a:ext cx="3471143" cy="524089"/>
      </dsp:txXfrm>
    </dsp:sp>
    <dsp:sp modelId="{4B1DA256-2286-44C5-A4AF-30BC5AB6DC23}">
      <dsp:nvSpPr>
        <dsp:cNvPr id="0" name=""/>
        <dsp:cNvSpPr/>
      </dsp:nvSpPr>
      <dsp:spPr>
        <a:xfrm rot="5400000">
          <a:off x="4358471" y="4582867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DD30FE-2838-41A2-94DF-552D07E742D5}">
      <dsp:nvSpPr>
        <dsp:cNvPr id="0" name=""/>
        <dsp:cNvSpPr/>
      </dsp:nvSpPr>
      <dsp:spPr>
        <a:xfrm>
          <a:off x="2635988" y="4729001"/>
          <a:ext cx="3542388" cy="556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Информация  </a:t>
          </a:r>
          <a:r>
            <a:rPr lang="ru-RU" sz="1200" kern="1200" dirty="0" smtClean="0"/>
            <a:t>о состоянии изменяемых переменных  в целевых  группах на  финале ИД</a:t>
          </a:r>
          <a:endParaRPr lang="ru-RU" sz="1200" kern="1200" dirty="0"/>
        </a:p>
      </dsp:txBody>
      <dsp:txXfrm>
        <a:off x="2652293" y="4745306"/>
        <a:ext cx="3509778" cy="524089"/>
      </dsp:txXfrm>
    </dsp:sp>
    <dsp:sp modelId="{1677AD57-B33C-4A98-AF85-A81D1863F308}">
      <dsp:nvSpPr>
        <dsp:cNvPr id="0" name=""/>
        <dsp:cNvSpPr/>
      </dsp:nvSpPr>
      <dsp:spPr>
        <a:xfrm>
          <a:off x="6567387" y="51759"/>
          <a:ext cx="5130917" cy="5566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</a:rPr>
            <a:t>Рекомендации</a:t>
          </a:r>
          <a:endParaRPr lang="ru-RU" sz="2000" b="1" kern="1200" dirty="0">
            <a:solidFill>
              <a:srgbClr val="002060"/>
            </a:solidFill>
          </a:endParaRPr>
        </a:p>
      </dsp:txBody>
      <dsp:txXfrm>
        <a:off x="6583692" y="68064"/>
        <a:ext cx="5098307" cy="524089"/>
      </dsp:txXfrm>
    </dsp:sp>
    <dsp:sp modelId="{410A0566-58E7-4C29-961E-99A76C4040E4}">
      <dsp:nvSpPr>
        <dsp:cNvPr id="0" name=""/>
        <dsp:cNvSpPr/>
      </dsp:nvSpPr>
      <dsp:spPr>
        <a:xfrm rot="5400000">
          <a:off x="9084134" y="657169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FF5E36-E16C-41BC-A9B2-7B1E8B6EC9A2}">
      <dsp:nvSpPr>
        <dsp:cNvPr id="0" name=""/>
        <dsp:cNvSpPr/>
      </dsp:nvSpPr>
      <dsp:spPr>
        <a:xfrm>
          <a:off x="6548069" y="803303"/>
          <a:ext cx="5169552" cy="431191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Создать Рабочую группу. Привлечь максимальное количество людей: от соучастия в разработке – к сотрудничеству.</a:t>
          </a:r>
          <a:endParaRPr lang="ru-RU" sz="1200" kern="1200" dirty="0"/>
        </a:p>
      </dsp:txBody>
      <dsp:txXfrm>
        <a:off x="6560698" y="815932"/>
        <a:ext cx="5144294" cy="405933"/>
      </dsp:txXfrm>
    </dsp:sp>
    <dsp:sp modelId="{5BE2C5CB-81C2-4AED-9E7B-1D637F530CC9}">
      <dsp:nvSpPr>
        <dsp:cNvPr id="0" name=""/>
        <dsp:cNvSpPr/>
      </dsp:nvSpPr>
      <dsp:spPr>
        <a:xfrm rot="5400000">
          <a:off x="9084134" y="1283206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DBFEDD-8194-4342-868C-FABD5B1C5808}">
      <dsp:nvSpPr>
        <dsp:cNvPr id="0" name=""/>
        <dsp:cNvSpPr/>
      </dsp:nvSpPr>
      <dsp:spPr>
        <a:xfrm>
          <a:off x="6586704" y="1429339"/>
          <a:ext cx="5092283" cy="709229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smtClean="0"/>
            <a:t>Содержательная пиар-компания ИД на всех уровнях, во всех подразделениях ОУ. Поиск партнёров и оформление отношений сотрудничества в ИД.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smtClean="0"/>
            <a:t>Новостная лента ИД на сайте ОУ и ЦРО.</a:t>
          </a:r>
          <a:endParaRPr lang="ru-RU" sz="1200" kern="1200" dirty="0"/>
        </a:p>
      </dsp:txBody>
      <dsp:txXfrm>
        <a:off x="6607477" y="1450112"/>
        <a:ext cx="5050737" cy="667683"/>
      </dsp:txXfrm>
    </dsp:sp>
    <dsp:sp modelId="{F439AE1F-D41F-4187-A755-CE57C8BB4730}">
      <dsp:nvSpPr>
        <dsp:cNvPr id="0" name=""/>
        <dsp:cNvSpPr/>
      </dsp:nvSpPr>
      <dsp:spPr>
        <a:xfrm rot="5400000">
          <a:off x="9084134" y="2187279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49DE2E-94EA-4C74-8810-363F1502290E}">
      <dsp:nvSpPr>
        <dsp:cNvPr id="0" name=""/>
        <dsp:cNvSpPr/>
      </dsp:nvSpPr>
      <dsp:spPr>
        <a:xfrm>
          <a:off x="6567387" y="2333413"/>
          <a:ext cx="5130917" cy="735271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err="1" smtClean="0"/>
            <a:t>УчитьСЯ</a:t>
          </a:r>
          <a:r>
            <a:rPr lang="ru-RU" sz="1200" kern="1200" dirty="0" smtClean="0"/>
            <a:t> самим  (саморазвитие), искать и привлекать специалистов. Обучение, </a:t>
          </a:r>
          <a:r>
            <a:rPr lang="ru-RU" sz="1200" kern="1200" dirty="0" err="1" smtClean="0"/>
            <a:t>взаимообучение</a:t>
          </a:r>
          <a:r>
            <a:rPr lang="ru-RU" sz="1200" kern="1200" dirty="0" smtClean="0"/>
            <a:t>, самообразование –  ПОСТОЯННЫЕ.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smtClean="0"/>
            <a:t>Вести методический отдел/папку/библиотечку… по теме ИД</a:t>
          </a:r>
          <a:endParaRPr lang="ru-RU" sz="1200" kern="1200" dirty="0"/>
        </a:p>
      </dsp:txBody>
      <dsp:txXfrm>
        <a:off x="6588922" y="2354948"/>
        <a:ext cx="5087847" cy="692201"/>
      </dsp:txXfrm>
    </dsp:sp>
    <dsp:sp modelId="{148AB9A5-5DE1-4AC8-8D56-BFA01722EAD9}">
      <dsp:nvSpPr>
        <dsp:cNvPr id="0" name=""/>
        <dsp:cNvSpPr/>
      </dsp:nvSpPr>
      <dsp:spPr>
        <a:xfrm rot="5400000">
          <a:off x="9084134" y="3117396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C5BF77-71A8-44C2-8BAF-199AF4A1141D}">
      <dsp:nvSpPr>
        <dsp:cNvPr id="0" name=""/>
        <dsp:cNvSpPr/>
      </dsp:nvSpPr>
      <dsp:spPr>
        <a:xfrm>
          <a:off x="6557733" y="3263529"/>
          <a:ext cx="5150224" cy="733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smtClean="0"/>
            <a:t>Чёткие критерии и показатели изменяемых переменных. Валидные и надёжные диагностики и методы (не надо много).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smtClean="0"/>
            <a:t>По результатам  возможна корректировка Программы и Плана ИД (это нормально).</a:t>
          </a:r>
          <a:endParaRPr lang="ru-RU" sz="1200" kern="1200" dirty="0"/>
        </a:p>
      </dsp:txBody>
      <dsp:txXfrm>
        <a:off x="6579211" y="3285007"/>
        <a:ext cx="5107268" cy="690350"/>
      </dsp:txXfrm>
    </dsp:sp>
    <dsp:sp modelId="{9C13587C-5B35-4BFB-851A-F5D151C2D729}">
      <dsp:nvSpPr>
        <dsp:cNvPr id="0" name=""/>
        <dsp:cNvSpPr/>
      </dsp:nvSpPr>
      <dsp:spPr>
        <a:xfrm rot="5400000">
          <a:off x="9084134" y="4045547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D64493-F54F-49A8-8D82-AF1FCF89AD24}">
      <dsp:nvSpPr>
        <dsp:cNvPr id="0" name=""/>
        <dsp:cNvSpPr/>
      </dsp:nvSpPr>
      <dsp:spPr>
        <a:xfrm>
          <a:off x="6596357" y="4191680"/>
          <a:ext cx="5072976" cy="363318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Не нужно много – нужно качественно, с промежуточными анализом и корректировкой. </a:t>
          </a:r>
          <a:endParaRPr lang="ru-RU" sz="1200" kern="1200" dirty="0"/>
        </a:p>
      </dsp:txBody>
      <dsp:txXfrm>
        <a:off x="6606998" y="4202321"/>
        <a:ext cx="5051694" cy="342036"/>
      </dsp:txXfrm>
    </dsp:sp>
    <dsp:sp modelId="{31BA240D-2A86-4E8A-AF57-917316B8CEF1}">
      <dsp:nvSpPr>
        <dsp:cNvPr id="0" name=""/>
        <dsp:cNvSpPr/>
      </dsp:nvSpPr>
      <dsp:spPr>
        <a:xfrm rot="5400000">
          <a:off x="9084134" y="4603710"/>
          <a:ext cx="97422" cy="9742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FF41E6-E7CE-4AE1-9D19-9EB3E71B4350}">
      <dsp:nvSpPr>
        <dsp:cNvPr id="0" name=""/>
        <dsp:cNvSpPr/>
      </dsp:nvSpPr>
      <dsp:spPr>
        <a:xfrm>
          <a:off x="6577051" y="4749844"/>
          <a:ext cx="5111589" cy="766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smtClean="0"/>
            <a:t>Использовать  диагностики и методы начального этапа  и/или согласованные с ними для сравнения и оценки эффективности/результативности/продуктивности ИД.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 smtClean="0"/>
            <a:t>Презентация и публикация результатов</a:t>
          </a:r>
          <a:endParaRPr lang="ru-RU" sz="1200" kern="1200" dirty="0"/>
        </a:p>
      </dsp:txBody>
      <dsp:txXfrm>
        <a:off x="6599508" y="4772301"/>
        <a:ext cx="5066675" cy="7218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2763" y="0"/>
            <a:ext cx="4278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A263F56-DD3B-4461-92EB-147136D65B91}" type="datetimeFigureOut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03975"/>
            <a:ext cx="4278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2763" y="6403975"/>
            <a:ext cx="4278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E4B08E1-5DD9-4292-A32D-1EEDAC9C58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528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2763" y="0"/>
            <a:ext cx="4278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E7E4082-FB16-48C4-B1E0-165F6808221A}" type="datetimeFigureOut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0813" y="506413"/>
            <a:ext cx="4492625" cy="2527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425" y="3201988"/>
            <a:ext cx="7897813" cy="303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03975"/>
            <a:ext cx="4278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2763" y="6403975"/>
            <a:ext cx="4278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DD7558-0526-4433-9E30-2EC562CFCC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316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2D898-5F79-441F-A6F5-0AFB0D4EC946}" type="datetime1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F859F-2CDC-4304-8140-F476F18F71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CE06C-912D-4624-883B-71825D6BC06C}" type="datetime1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6140E-2266-4265-89B8-3D70779A15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A5DB4-4DB2-4751-A2E3-A1D62C6F432E}" type="datetime1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537FC-9E2F-454E-9466-59D5F8D43A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2FFC3-BC38-4CD1-BBA8-D49C3AC84AAF}" type="datetime1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892FE-8D04-4EBA-9247-6C81DD27EF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4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780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406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1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881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3674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6772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2714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267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64D8F-3C0D-4B70-B5C8-23CE58402A56}" type="datetime1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7C2F3-C787-4817-BD36-1EF4D800CE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6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7658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6956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4902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53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53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9938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731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2594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308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5899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2265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29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5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7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3D1B9-DBA2-4714-AC01-AA4CAEFAD689}" type="datetime1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8324F-7C30-4B82-B3B4-561CADDA4F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0293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7625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6626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7315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7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7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7616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2346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7027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0962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5122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285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20713-96BB-4050-9185-3D62BD2A9A5D}" type="datetime1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E5296-DB76-462E-98EE-1DC3B361F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4277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9029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8373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68131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9794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1483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2D898-5F79-441F-A6F5-0AFB0D4EC94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F859F-2CDC-4304-8140-F476F18F716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2912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64D8F-3C0D-4B70-B5C8-23CE58402A5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7C2F3-C787-4817-BD36-1EF4D800CE7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72008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5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7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3D1B9-DBA2-4714-AC01-AA4CAEFAD68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8324F-7C30-4B82-B3B4-561CADDA4FB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79565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20713-96BB-4050-9185-3D62BD2A9A5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E5296-DB76-462E-98EE-1DC3B361F2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459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7D51-FBC7-4251-9A18-1EC87F841432}" type="datetime1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1BC26-DE5B-47F7-8F84-A684ABD6BB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7D51-FBC7-4251-9A18-1EC87F841432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1BC26-DE5B-47F7-8F84-A684ABD6BB7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07871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1C93C-7A9B-45E8-90E5-111993C95A87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56A25-D5E2-40B0-9A08-65350AD41A2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74139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3D411-DC31-4119-B045-394D9CA31AE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3DF13-20F4-47A8-9157-1D07C3BC0F3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98015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4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FE59F-4883-48BD-BDE9-29DA2B43B30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00802-F9DB-4897-ABBC-C96AA1F6D11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579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41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B17E8-24F3-4C59-872F-FF7128FF183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F3B15-BF67-49C3-B1FE-A82ECEECE68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29412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CE06C-912D-4624-883B-71825D6BC06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6140E-2266-4265-89B8-3D70779A15D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8546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A5DB4-4DB2-4751-A2E3-A1D62C6F432E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537FC-9E2F-454E-9466-59D5F8D43AC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77089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2FFC3-BC38-4CD1-BBA8-D49C3AC84AAF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892FE-8D04-4EBA-9247-6C81DD27EFA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736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1C93C-7A9B-45E8-90E5-111993C95A87}" type="datetime1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56A25-D5E2-40B0-9A08-65350AD41A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3D411-DC31-4119-B045-394D9CA31AE4}" type="datetime1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3DF13-20F4-47A8-9157-1D07C3BC0F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4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FE59F-4883-48BD-BDE9-29DA2B43B30F}" type="datetime1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00802-F9DB-4897-ABBC-C96AA1F6D1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41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B17E8-24F3-4C59-872F-FF7128FF1839}" type="datetime1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F3B15-BF67-49C3-B1FE-A82ECEECE6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9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57472E-A77E-4C2E-B960-D865111F523B}" type="datetime1">
              <a:rPr lang="ru-RU"/>
              <a:pPr>
                <a:defRPr/>
              </a:pPr>
              <a:t>23.06.2022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66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556FD9-0E84-470C-80D8-531A0B6350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5" r:id="rId3"/>
    <p:sldLayoutId id="2147483704" r:id="rId4"/>
    <p:sldLayoutId id="2147483703" r:id="rId5"/>
    <p:sldLayoutId id="2147483702" r:id="rId6"/>
    <p:sldLayoutId id="2147483701" r:id="rId7"/>
    <p:sldLayoutId id="2147483700" r:id="rId8"/>
    <p:sldLayoutId id="2147483699" r:id="rId9"/>
    <p:sldLayoutId id="2147483698" r:id="rId10"/>
    <p:sldLayoutId id="2147483697" r:id="rId11"/>
    <p:sldLayoutId id="2147483696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6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38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2406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433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9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57472E-A77E-4C2E-B960-D865111F523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23.06.2022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66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6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556FD9-0E84-470C-80D8-531A0B63501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981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D0815-51A7-4DA8-A9E2-A56D317C7D1C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40962" name="Заголовок 1"/>
          <p:cNvSpPr>
            <a:spLocks noGrp="1"/>
          </p:cNvSpPr>
          <p:nvPr>
            <p:ph type="ctrTitle"/>
          </p:nvPr>
        </p:nvSpPr>
        <p:spPr>
          <a:xfrm>
            <a:off x="1235076" y="1130316"/>
            <a:ext cx="10474325" cy="4321175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C00000"/>
                </a:solidFill>
              </a:rPr>
              <a:t>Совещание </a:t>
            </a:r>
            <a:r>
              <a:rPr lang="ru-RU" sz="4000" b="1" dirty="0" smtClean="0">
                <a:solidFill>
                  <a:srgbClr val="0070C0"/>
                </a:solidFill>
              </a:rPr>
              <a:t/>
            </a:r>
            <a:br>
              <a:rPr lang="ru-RU" sz="4000" b="1" dirty="0" smtClean="0">
                <a:solidFill>
                  <a:srgbClr val="0070C0"/>
                </a:solidFill>
              </a:rPr>
            </a:br>
            <a:r>
              <a:rPr lang="ru-RU" sz="4000" b="1" dirty="0" smtClean="0">
                <a:solidFill>
                  <a:srgbClr val="C00000"/>
                </a:solidFill>
              </a:rPr>
              <a:t>руководителей инновационной деятельности </a:t>
            </a:r>
            <a:br>
              <a:rPr lang="ru-RU" sz="4000" b="1" dirty="0" smtClean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C00000"/>
                </a:solidFill>
              </a:rPr>
              <a:t>образовательных организаций </a:t>
            </a:r>
            <a:r>
              <a:rPr lang="ru-RU" sz="4000" b="1" dirty="0" smtClean="0">
                <a:solidFill>
                  <a:srgbClr val="C00000"/>
                </a:solidFill>
              </a:rPr>
              <a:t>– </a:t>
            </a:r>
            <a:r>
              <a:rPr lang="ru-RU" sz="4000" b="1" dirty="0" err="1" smtClean="0">
                <a:solidFill>
                  <a:srgbClr val="C00000"/>
                </a:solidFill>
              </a:rPr>
              <a:t>Апробационных</a:t>
            </a:r>
            <a:r>
              <a:rPr lang="ru-RU" sz="4000" b="1" dirty="0" smtClean="0">
                <a:solidFill>
                  <a:srgbClr val="C00000"/>
                </a:solidFill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</a:rPr>
              <a:t>площадок, Базовых площадок </a:t>
            </a:r>
            <a:br>
              <a:rPr lang="ru-RU" sz="4000" b="1" dirty="0" smtClean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C00000"/>
                </a:solidFill>
              </a:rPr>
              <a:t>и Ресурсных </a:t>
            </a:r>
            <a:r>
              <a:rPr lang="ru-RU" sz="4000" b="1" dirty="0">
                <a:solidFill>
                  <a:srgbClr val="C00000"/>
                </a:solidFill>
              </a:rPr>
              <a:t>центров </a:t>
            </a:r>
            <a:r>
              <a:rPr lang="ru-RU" sz="4000" b="1" dirty="0" smtClean="0">
                <a:solidFill>
                  <a:srgbClr val="C00000"/>
                </a:solidFill>
              </a:rPr>
              <a:t/>
            </a:r>
            <a:br>
              <a:rPr lang="ru-RU" sz="4000" b="1" dirty="0" smtClean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C00000"/>
                </a:solidFill>
              </a:rPr>
              <a:t>муниципальной системы образования Петрозаводского городского округа </a:t>
            </a:r>
            <a:br>
              <a:rPr lang="ru-RU" sz="4000" b="1" dirty="0" smtClean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0070C0"/>
                </a:solidFill>
              </a:rPr>
              <a:t>Конкурс 2022 </a:t>
            </a:r>
            <a:r>
              <a:rPr lang="ru-RU" sz="4000" b="1" dirty="0" smtClean="0">
                <a:solidFill>
                  <a:srgbClr val="0070C0"/>
                </a:solidFill>
              </a:rPr>
              <a:t>года</a:t>
            </a:r>
            <a:endParaRPr lang="ru-RU" sz="4000" b="1" dirty="0" smtClean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4096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78494" y="5655021"/>
            <a:ext cx="9144000" cy="700087"/>
          </a:xfrm>
        </p:spPr>
        <p:txBody>
          <a:bodyPr/>
          <a:lstStyle/>
          <a:p>
            <a:pPr eaLnBrk="1" hangingPunct="1"/>
            <a:r>
              <a:rPr lang="ru-RU" b="1" dirty="0" smtClean="0">
                <a:latin typeface="Arial" charset="0"/>
              </a:rPr>
              <a:t>23 июня </a:t>
            </a:r>
            <a:r>
              <a:rPr lang="ru-RU" b="1" dirty="0" smtClean="0">
                <a:latin typeface="Arial" charset="0"/>
              </a:rPr>
              <a:t>2022 года</a:t>
            </a:r>
            <a:endParaRPr lang="ru-RU" b="1" dirty="0" smtClean="0"/>
          </a:p>
        </p:txBody>
      </p:sp>
      <p:pic>
        <p:nvPicPr>
          <p:cNvPr id="40964" name="Объект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7" y="190500"/>
            <a:ext cx="317658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08895985"/>
              </p:ext>
            </p:extLst>
          </p:nvPr>
        </p:nvGraphicFramePr>
        <p:xfrm>
          <a:off x="977117" y="6366"/>
          <a:ext cx="11483439" cy="656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9155" name="Рисунок 5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2574" y="230188"/>
            <a:ext cx="6492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7" name="Объект 5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489571" y="4352431"/>
            <a:ext cx="3341687" cy="98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8" name="TextBox 8"/>
          <p:cNvSpPr txBox="1">
            <a:spLocks noChangeArrowheads="1"/>
          </p:cNvSpPr>
          <p:nvPr/>
        </p:nvSpPr>
        <p:spPr bwMode="auto">
          <a:xfrm>
            <a:off x="6676845" y="5525638"/>
            <a:ext cx="538288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</a:rPr>
              <a:t>Научно-методическое, информационное, организационно-техническое сопровождение</a:t>
            </a:r>
            <a:r>
              <a:rPr lang="ru-RU" sz="1600" dirty="0">
                <a:solidFill>
                  <a:srgbClr val="C00000"/>
                </a:solidFill>
              </a:rPr>
              <a:t>: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smtClean="0"/>
              <a:t>Научно-практические</a:t>
            </a:r>
            <a:r>
              <a:rPr lang="ru-RU" sz="1600" dirty="0" smtClean="0">
                <a:solidFill>
                  <a:srgbClr val="002060"/>
                </a:solidFill>
              </a:rPr>
              <a:t> м</a:t>
            </a:r>
            <a:r>
              <a:rPr lang="ru-RU" sz="1600" dirty="0" smtClean="0"/>
              <a:t>ероприятия. Публикации. Мониторинг. Стимулирование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10" name="Стрелка вправо 9"/>
          <p:cNvSpPr/>
          <p:nvPr/>
        </p:nvSpPr>
        <p:spPr>
          <a:xfrm rot="13670819">
            <a:off x="8038883" y="3951909"/>
            <a:ext cx="557213" cy="5064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800000">
            <a:off x="7664183" y="4592937"/>
            <a:ext cx="557212" cy="5080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9161" name="Рисунок 11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3623240">
            <a:off x="8684716" y="3728936"/>
            <a:ext cx="56673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943215" y="50802"/>
            <a:ext cx="8149028" cy="163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Arial" charset="0"/>
              </a:rPr>
              <a:t>В разработке и апробации МАУ ДПО ЦРО: </a:t>
            </a:r>
            <a:br>
              <a:rPr lang="ru-RU" sz="2000" b="1" dirty="0" smtClean="0">
                <a:solidFill>
                  <a:srgbClr val="002060"/>
                </a:solidFill>
                <a:latin typeface="Arial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Arial" charset="0"/>
              </a:rPr>
              <a:t>СТАТУСНО-УРОВНЕВАЯ система научно-методического обеспечения и сопровождения инновационной деятельности образовательных организаций МСО Петрозаводского городского округа</a:t>
            </a:r>
            <a:endParaRPr lang="ru-RU" sz="2000" b="1" dirty="0" smtClean="0">
              <a:solidFill>
                <a:srgbClr val="C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E8EB2-D098-4CDA-BEC9-C6F76281A5D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202" name="Rectangle 2"/>
          <p:cNvSpPr>
            <a:spLocks noGrp="1"/>
          </p:cNvSpPr>
          <p:nvPr>
            <p:ph type="title"/>
          </p:nvPr>
        </p:nvSpPr>
        <p:spPr>
          <a:xfrm>
            <a:off x="1101725" y="106363"/>
            <a:ext cx="10910888" cy="103346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400" b="1" smtClean="0">
                <a:solidFill>
                  <a:srgbClr val="C00000"/>
                </a:solidFill>
              </a:rPr>
              <a:t>Роль Центра развития образования в </a:t>
            </a:r>
            <a:r>
              <a:rPr lang="ru-RU" sz="2400" b="1" smtClean="0">
                <a:solidFill>
                  <a:srgbClr val="002060"/>
                </a:solidFill>
              </a:rPr>
              <a:t>подсистеме </a:t>
            </a:r>
            <a:r>
              <a:rPr lang="ru-RU" sz="2400" b="1" smtClean="0">
                <a:solidFill>
                  <a:srgbClr val="C00000"/>
                </a:solidFill>
              </a:rPr>
              <a:t>научно-методического обеспечения и сопровождения инновационной деятельности образовательных организаций МСО</a:t>
            </a:r>
            <a:endParaRPr lang="ru-RU" sz="2400" smtClean="0">
              <a:solidFill>
                <a:srgbClr val="002060"/>
              </a:solidFill>
            </a:endParaRPr>
          </a:p>
        </p:txBody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>
          <a:xfrm>
            <a:off x="450853" y="1230314"/>
            <a:ext cx="11561763" cy="5524170"/>
          </a:xfrm>
        </p:spPr>
        <p:txBody>
          <a:bodyPr/>
          <a:lstStyle/>
          <a:p>
            <a:pPr>
              <a:lnSpc>
                <a:spcPct val="70000"/>
              </a:lnSpc>
              <a:buFont typeface="Arial" charset="0"/>
              <a:buNone/>
            </a:pPr>
            <a:r>
              <a:rPr lang="ru-RU" sz="2400" b="1" dirty="0" smtClean="0">
                <a:solidFill>
                  <a:schemeClr val="hlink"/>
                </a:solidFill>
              </a:rPr>
              <a:t>Научный руководитель:</a:t>
            </a:r>
          </a:p>
          <a:p>
            <a:pPr>
              <a:lnSpc>
                <a:spcPct val="70000"/>
              </a:lnSpc>
            </a:pPr>
            <a:r>
              <a:rPr lang="ru-RU" sz="2000" b="1" dirty="0" smtClean="0"/>
              <a:t>Научно-методическая функция </a:t>
            </a:r>
            <a:r>
              <a:rPr lang="ru-RU" sz="2000" dirty="0" smtClean="0"/>
              <a:t>– научно-практическая помощь в подготовке педагогического коллектива и сопровождение деятельности </a:t>
            </a:r>
            <a:r>
              <a:rPr lang="ru-RU" sz="2000" dirty="0" err="1" smtClean="0"/>
              <a:t>Апробационной</a:t>
            </a:r>
            <a:r>
              <a:rPr lang="ru-RU" sz="2000" dirty="0" smtClean="0"/>
              <a:t> площадки или Базовой площадки (консультации, семинары, участие в работе Рабочей группы и пр.).</a:t>
            </a:r>
          </a:p>
          <a:p>
            <a:pPr>
              <a:lnSpc>
                <a:spcPct val="70000"/>
              </a:lnSpc>
            </a:pPr>
            <a:r>
              <a:rPr lang="ru-RU" sz="2000" b="1" dirty="0" smtClean="0"/>
              <a:t>Организационная функция </a:t>
            </a:r>
            <a:r>
              <a:rPr lang="ru-RU" sz="2000" dirty="0" smtClean="0"/>
              <a:t>– оказание помощи в планировании и организации основных мероприятий ОУ как </a:t>
            </a:r>
            <a:r>
              <a:rPr lang="ru-RU" sz="2000" dirty="0" err="1" smtClean="0"/>
              <a:t>Апробационной</a:t>
            </a:r>
            <a:r>
              <a:rPr lang="ru-RU" sz="2000" dirty="0" smtClean="0"/>
              <a:t> площадки или Базовой площадки.</a:t>
            </a:r>
          </a:p>
          <a:p>
            <a:pPr>
              <a:lnSpc>
                <a:spcPct val="70000"/>
              </a:lnSpc>
            </a:pPr>
            <a:r>
              <a:rPr lang="ru-RU" sz="2000" b="1" dirty="0" smtClean="0"/>
              <a:t>Координационная функция </a:t>
            </a:r>
            <a:r>
              <a:rPr lang="ru-RU" sz="2000" dirty="0" smtClean="0"/>
              <a:t>– информирование и координация мероприятий ОУ как </a:t>
            </a:r>
            <a:r>
              <a:rPr lang="ru-RU" sz="2000" dirty="0" err="1" smtClean="0"/>
              <a:t>Апробационной</a:t>
            </a:r>
            <a:r>
              <a:rPr lang="ru-RU" sz="2000" dirty="0" smtClean="0"/>
              <a:t> площадки или Базовой площадки и мероприятий муниципальной системы образования в проблематике </a:t>
            </a:r>
            <a:r>
              <a:rPr lang="ru-RU" sz="2000" dirty="0" err="1" smtClean="0"/>
              <a:t>Апробационной</a:t>
            </a:r>
            <a:r>
              <a:rPr lang="ru-RU" sz="2000" dirty="0" smtClean="0"/>
              <a:t> площадки или Базовой площадки.</a:t>
            </a:r>
            <a:endParaRPr lang="ru-RU" sz="2000" i="1" dirty="0" smtClean="0"/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ru-RU" sz="2400" b="1" dirty="0" smtClean="0">
                <a:solidFill>
                  <a:schemeClr val="hlink"/>
                </a:solidFill>
              </a:rPr>
              <a:t>Куратор:  </a:t>
            </a:r>
          </a:p>
          <a:p>
            <a:pPr>
              <a:lnSpc>
                <a:spcPct val="70000"/>
              </a:lnSpc>
            </a:pPr>
            <a:r>
              <a:rPr lang="ru-RU" sz="2000" b="1" dirty="0" smtClean="0"/>
              <a:t>Организационная функция </a:t>
            </a:r>
            <a:r>
              <a:rPr lang="ru-RU" sz="2000" dirty="0" smtClean="0"/>
              <a:t>– оказание помощи в планировании и организации основных мероприятий ОУ как Базовой площадки.</a:t>
            </a:r>
          </a:p>
          <a:p>
            <a:pPr>
              <a:lnSpc>
                <a:spcPct val="70000"/>
              </a:lnSpc>
            </a:pPr>
            <a:r>
              <a:rPr lang="ru-RU" sz="2000" b="1" dirty="0" smtClean="0"/>
              <a:t>Координационная функция </a:t>
            </a:r>
            <a:r>
              <a:rPr lang="ru-RU" sz="2000" dirty="0" smtClean="0"/>
              <a:t>– информирование и координация мероприятий ОУ как Базовой площадки и мероприятий муниципальной системы образования в проблематике Базовой площадки.</a:t>
            </a:r>
            <a:r>
              <a:rPr lang="ru-RU" sz="2400" dirty="0" smtClean="0"/>
              <a:t> </a:t>
            </a:r>
            <a:endParaRPr lang="ru-RU" sz="2400" i="1" dirty="0" smtClean="0"/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ru-RU" sz="2400" b="1" dirty="0" smtClean="0">
                <a:solidFill>
                  <a:schemeClr val="hlink"/>
                </a:solidFill>
              </a:rPr>
              <a:t>Координатор: </a:t>
            </a:r>
          </a:p>
          <a:p>
            <a:pPr>
              <a:lnSpc>
                <a:spcPct val="70000"/>
              </a:lnSpc>
            </a:pPr>
            <a:r>
              <a:rPr lang="ru-RU" sz="2000" b="1" dirty="0" smtClean="0"/>
              <a:t>Координационная функция </a:t>
            </a:r>
            <a:r>
              <a:rPr lang="ru-RU" sz="2000" dirty="0" smtClean="0"/>
              <a:t>– информирование и координация мероприятий ОУ как </a:t>
            </a:r>
            <a:r>
              <a:rPr lang="ru-RU" sz="2000" dirty="0" err="1" smtClean="0"/>
              <a:t>Апробационной</a:t>
            </a:r>
            <a:r>
              <a:rPr lang="ru-RU" sz="2000" dirty="0" smtClean="0"/>
              <a:t> площадки, Базовой площадки или Ресурсного центра и мероприятий муниципальной системы образования в </a:t>
            </a:r>
            <a:r>
              <a:rPr lang="ru-RU" sz="2000" dirty="0"/>
              <a:t>проблематике </a:t>
            </a:r>
            <a:r>
              <a:rPr lang="ru-RU" sz="2000" dirty="0" err="1"/>
              <a:t>Апробационной</a:t>
            </a:r>
            <a:r>
              <a:rPr lang="ru-RU" sz="2000" dirty="0"/>
              <a:t> площадки, Базовой площадки или Ресурсного центра.</a:t>
            </a:r>
            <a:endParaRPr lang="ru-RU" sz="2000" dirty="0" smtClean="0"/>
          </a:p>
        </p:txBody>
      </p:sp>
      <p:pic>
        <p:nvPicPr>
          <p:cNvPr id="5120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3" y="21907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5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3" y="21907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25287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6632"/>
            <a:ext cx="10972800" cy="244827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«Инновация</a:t>
            </a:r>
            <a:r>
              <a:rPr lang="ru-RU" b="1" dirty="0">
                <a:solidFill>
                  <a:srgbClr val="C00000"/>
                </a:solidFill>
              </a:rPr>
              <a:t>», «новшество», «</a:t>
            </a:r>
            <a:r>
              <a:rPr lang="ru-RU" b="1" dirty="0" err="1">
                <a:solidFill>
                  <a:srgbClr val="C00000"/>
                </a:solidFill>
              </a:rPr>
              <a:t>инноватика</a:t>
            </a:r>
            <a:r>
              <a:rPr lang="ru-RU" b="1" dirty="0" smtClean="0">
                <a:solidFill>
                  <a:srgbClr val="C00000"/>
                </a:solidFill>
              </a:rPr>
              <a:t>», </a:t>
            </a:r>
            <a:r>
              <a:rPr lang="ru-RU" b="1" dirty="0">
                <a:solidFill>
                  <a:srgbClr val="C00000"/>
                </a:solidFill>
              </a:rPr>
              <a:t>«педагогическая инновация</a:t>
            </a:r>
            <a:r>
              <a:rPr lang="ru-RU" b="1" dirty="0" smtClean="0">
                <a:solidFill>
                  <a:srgbClr val="C00000"/>
                </a:solidFill>
              </a:rPr>
              <a:t>», «образовательная  </a:t>
            </a:r>
            <a:r>
              <a:rPr lang="ru-RU" b="1" dirty="0">
                <a:solidFill>
                  <a:srgbClr val="C00000"/>
                </a:solidFill>
              </a:rPr>
              <a:t>инновация</a:t>
            </a:r>
            <a:r>
              <a:rPr lang="ru-RU" b="1" dirty="0" smtClean="0">
                <a:solidFill>
                  <a:srgbClr val="C00000"/>
                </a:solidFill>
              </a:rPr>
              <a:t>» </a:t>
            </a:r>
            <a:r>
              <a:rPr lang="ru-RU" b="1" dirty="0" smtClean="0">
                <a:solidFill>
                  <a:srgbClr val="002060"/>
                </a:solidFill>
              </a:rPr>
              <a:t>???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3392" y="2406771"/>
            <a:ext cx="10972800" cy="41514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Инновация</a:t>
            </a:r>
            <a:r>
              <a:rPr lang="ru-RU" dirty="0" smtClean="0"/>
              <a:t> – от </a:t>
            </a:r>
            <a:r>
              <a:rPr lang="ru-RU" dirty="0"/>
              <a:t>латинского </a:t>
            </a:r>
            <a:r>
              <a:rPr lang="ru-RU" dirty="0" err="1"/>
              <a:t>innovati</a:t>
            </a:r>
            <a:r>
              <a:rPr lang="ru-RU" dirty="0"/>
              <a:t> — нововведение.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Два </a:t>
            </a:r>
            <a:r>
              <a:rPr lang="ru-RU" b="1" dirty="0">
                <a:solidFill>
                  <a:srgbClr val="002060"/>
                </a:solidFill>
              </a:rPr>
              <a:t>подхода </a:t>
            </a:r>
            <a:r>
              <a:rPr lang="ru-RU" dirty="0"/>
              <a:t>к понятию «инновация»: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Инновация </a:t>
            </a:r>
            <a:r>
              <a:rPr lang="ru-RU" dirty="0"/>
              <a:t>как процесс (</a:t>
            </a:r>
            <a:r>
              <a:rPr lang="ru-RU" dirty="0" smtClean="0"/>
              <a:t>А.В. </a:t>
            </a:r>
            <a:r>
              <a:rPr lang="ru-RU" dirty="0"/>
              <a:t>Лоренс, </a:t>
            </a:r>
            <a:r>
              <a:rPr lang="ru-RU" dirty="0" smtClean="0"/>
              <a:t>М.М</a:t>
            </a:r>
            <a:r>
              <a:rPr lang="ru-RU" dirty="0"/>
              <a:t>. Поташник, </a:t>
            </a:r>
            <a:r>
              <a:rPr lang="ru-RU" dirty="0" smtClean="0"/>
              <a:t>В.А</a:t>
            </a:r>
            <a:r>
              <a:rPr lang="ru-RU" dirty="0"/>
              <a:t>. </a:t>
            </a:r>
            <a:r>
              <a:rPr lang="ru-RU" dirty="0" err="1"/>
              <a:t>Сластенин</a:t>
            </a:r>
            <a:r>
              <a:rPr lang="ru-RU" dirty="0"/>
              <a:t>, </a:t>
            </a:r>
            <a:r>
              <a:rPr lang="ru-RU" dirty="0" smtClean="0"/>
              <a:t>О.Г</a:t>
            </a:r>
            <a:r>
              <a:rPr lang="ru-RU" dirty="0"/>
              <a:t>. </a:t>
            </a:r>
            <a:r>
              <a:rPr lang="ru-RU" dirty="0" err="1"/>
              <a:t>Хомерики</a:t>
            </a:r>
            <a:r>
              <a:rPr lang="ru-RU" dirty="0" smtClean="0"/>
              <a:t>).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Инновация </a:t>
            </a:r>
            <a:r>
              <a:rPr lang="ru-RU" dirty="0"/>
              <a:t>как само новшество </a:t>
            </a:r>
            <a:r>
              <a:rPr lang="ru-RU" dirty="0" smtClean="0"/>
              <a:t>(К. </a:t>
            </a:r>
            <a:r>
              <a:rPr lang="ru-RU" dirty="0" err="1"/>
              <a:t>Ангеловски</a:t>
            </a:r>
            <a:r>
              <a:rPr lang="ru-RU" dirty="0"/>
              <a:t>, А.Ф., Балакирев, </a:t>
            </a:r>
            <a:r>
              <a:rPr lang="ru-RU" dirty="0" smtClean="0"/>
              <a:t>С.Д</a:t>
            </a:r>
            <a:r>
              <a:rPr lang="ru-RU" dirty="0"/>
              <a:t>. </a:t>
            </a:r>
            <a:r>
              <a:rPr lang="ru-RU" dirty="0" err="1"/>
              <a:t>Ильенкова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Два уровня </a:t>
            </a:r>
            <a:r>
              <a:rPr lang="ru-RU" dirty="0" smtClean="0"/>
              <a:t>инновационной деятельности:</a:t>
            </a:r>
          </a:p>
          <a:p>
            <a:pPr>
              <a:buFontTx/>
              <a:buChar char="-"/>
            </a:pPr>
            <a:r>
              <a:rPr lang="ru-RU" dirty="0" smtClean="0"/>
              <a:t>объективно инновационный;</a:t>
            </a:r>
          </a:p>
          <a:p>
            <a:pPr>
              <a:buFontTx/>
              <a:buChar char="-"/>
            </a:pPr>
            <a:r>
              <a:rPr lang="ru-RU" dirty="0" smtClean="0"/>
              <a:t>субъективно инновационный.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4720" y="81052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2519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476672"/>
            <a:ext cx="10972800" cy="6264696"/>
          </a:xfrm>
        </p:spPr>
        <p:txBody>
          <a:bodyPr>
            <a:normAutofit fontScale="70000" lnSpcReduction="20000"/>
          </a:bodyPr>
          <a:lstStyle/>
          <a:p>
            <a:r>
              <a:rPr lang="ru-RU" sz="4500" b="1" dirty="0" smtClean="0">
                <a:solidFill>
                  <a:srgbClr val="002060"/>
                </a:solidFill>
              </a:rPr>
              <a:t>Новация</a:t>
            </a:r>
            <a:r>
              <a:rPr lang="ru-RU" sz="4500" dirty="0" smtClean="0"/>
              <a:t> </a:t>
            </a:r>
            <a:r>
              <a:rPr lang="ru-RU" sz="4500" dirty="0"/>
              <a:t>— это средство (новый метод, оригинальная техника, новые технологии, программы, и т. д</a:t>
            </a:r>
            <a:r>
              <a:rPr lang="ru-RU" sz="4500" dirty="0" smtClean="0"/>
              <a:t>.)</a:t>
            </a:r>
          </a:p>
          <a:p>
            <a:r>
              <a:rPr lang="ru-RU" sz="4500" b="1" dirty="0" smtClean="0">
                <a:solidFill>
                  <a:srgbClr val="002060"/>
                </a:solidFill>
              </a:rPr>
              <a:t>Инновация</a:t>
            </a:r>
            <a:r>
              <a:rPr lang="ru-RU" sz="4500" dirty="0" smtClean="0"/>
              <a:t> </a:t>
            </a:r>
            <a:r>
              <a:rPr lang="ru-RU" sz="4500" dirty="0"/>
              <a:t>— целенаправленные изменения, которые приносят в среде обитания человека стабильные элементы, которые вызывают переход из одного качественного состояния в другое</a:t>
            </a:r>
            <a:r>
              <a:rPr lang="ru-RU" sz="4500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Инновации </a:t>
            </a:r>
            <a:r>
              <a:rPr lang="ru-RU" dirty="0"/>
              <a:t>разрабатываются и проводятся </a:t>
            </a:r>
            <a:r>
              <a:rPr lang="ru-RU" b="1" dirty="0"/>
              <a:t>не государственными органами, а работниками организаций</a:t>
            </a:r>
            <a:r>
              <a:rPr lang="ru-RU" dirty="0"/>
              <a:t> в системе образования и науки.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Инновации </a:t>
            </a:r>
            <a:r>
              <a:rPr lang="ru-RU" dirty="0"/>
              <a:t>в образовании рассматриваются как новшества, специально спроектированные, разработанные или случайно открытые в порядке педагогической инициативы.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В </a:t>
            </a:r>
            <a:r>
              <a:rPr lang="ru-RU" dirty="0"/>
              <a:t>качестве содержания инновации могут быть: научно-теоретические знания </a:t>
            </a:r>
            <a:r>
              <a:rPr lang="ru-RU" dirty="0" smtClean="0"/>
              <a:t>о </a:t>
            </a:r>
            <a:r>
              <a:rPr lang="ru-RU" dirty="0"/>
              <a:t>некой новизне, новые эффективные образовательные технологии, выполненный проект, эффективный и педагогический опыт, готовый к реализации</a:t>
            </a:r>
            <a:r>
              <a:rPr lang="ru-RU" dirty="0" smtClean="0"/>
              <a:t>.</a:t>
            </a:r>
          </a:p>
          <a:p>
            <a:pPr marL="0" indent="0" algn="r">
              <a:buNone/>
            </a:pPr>
            <a:r>
              <a:rPr lang="ru-RU" dirty="0" smtClean="0"/>
              <a:t>по </a:t>
            </a:r>
            <a:r>
              <a:rPr lang="ru-RU" dirty="0" smtClean="0"/>
              <a:t>О.А. Бекетовой, </a:t>
            </a:r>
            <a:r>
              <a:rPr lang="ru-RU" dirty="0" smtClean="0"/>
              <a:t>СПб.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57" y="141437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18736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188648"/>
            <a:ext cx="10972800" cy="1036311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Единство </a:t>
            </a:r>
            <a:r>
              <a:rPr lang="ru-RU" sz="3200" b="1" dirty="0">
                <a:solidFill>
                  <a:srgbClr val="002060"/>
                </a:solidFill>
              </a:rPr>
              <a:t>трёх составляющих инновационного </a:t>
            </a:r>
            <a:r>
              <a:rPr lang="ru-RU" sz="3200" b="1" dirty="0" smtClean="0">
                <a:solidFill>
                  <a:srgbClr val="002060"/>
                </a:solidFill>
              </a:rPr>
              <a:t>процесса: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28802"/>
            <a:ext cx="10972800" cy="4497363"/>
          </a:xfrm>
        </p:spPr>
        <p:txBody>
          <a:bodyPr>
            <a:normAutofit fontScale="85000" lnSpcReduction="10000"/>
          </a:bodyPr>
          <a:lstStyle/>
          <a:p>
            <a:r>
              <a:rPr lang="ru-RU" sz="4200" b="1" dirty="0">
                <a:solidFill>
                  <a:srgbClr val="C00000"/>
                </a:solidFill>
              </a:rPr>
              <a:t>Создание </a:t>
            </a:r>
            <a:r>
              <a:rPr lang="ru-RU" sz="4200" dirty="0" smtClean="0"/>
              <a:t>новшеств. </a:t>
            </a:r>
          </a:p>
          <a:p>
            <a:r>
              <a:rPr lang="ru-RU" sz="4200" b="1" dirty="0">
                <a:solidFill>
                  <a:srgbClr val="C00000"/>
                </a:solidFill>
              </a:rPr>
              <a:t>Освоение</a:t>
            </a:r>
            <a:r>
              <a:rPr lang="ru-RU" sz="4200" dirty="0"/>
              <a:t> </a:t>
            </a:r>
            <a:r>
              <a:rPr lang="ru-RU" sz="4200" dirty="0" smtClean="0"/>
              <a:t>новшеств.</a:t>
            </a:r>
          </a:p>
          <a:p>
            <a:r>
              <a:rPr lang="ru-RU" sz="4200" b="1" dirty="0" smtClean="0">
                <a:solidFill>
                  <a:srgbClr val="C00000"/>
                </a:solidFill>
              </a:rPr>
              <a:t>Применение</a:t>
            </a:r>
            <a:r>
              <a:rPr lang="ru-RU" sz="4200" dirty="0" smtClean="0"/>
              <a:t> </a:t>
            </a:r>
            <a:r>
              <a:rPr lang="ru-RU" sz="4200" dirty="0"/>
              <a:t>новшеств</a:t>
            </a:r>
            <a:r>
              <a:rPr lang="ru-RU" sz="4200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«Именно </a:t>
            </a:r>
            <a:r>
              <a:rPr lang="ru-RU" dirty="0"/>
              <a:t>такой трёхсоставный инновационный процесс и является чаще всего объектом изучения в </a:t>
            </a:r>
            <a:r>
              <a:rPr lang="ru-RU" dirty="0" smtClean="0"/>
              <a:t>педагогической (образовательной) </a:t>
            </a:r>
            <a:r>
              <a:rPr lang="ru-RU" dirty="0" err="1"/>
              <a:t>инноватике</a:t>
            </a:r>
            <a:r>
              <a:rPr lang="ru-RU" dirty="0"/>
              <a:t>, в отличие, например, от дидактики, где объектом научного исследования выступает процесс </a:t>
            </a:r>
            <a:r>
              <a:rPr lang="ru-RU" dirty="0" smtClean="0"/>
              <a:t>обучения».</a:t>
            </a:r>
          </a:p>
          <a:p>
            <a:pPr marL="0" indent="0" algn="r">
              <a:buNone/>
            </a:pPr>
            <a:r>
              <a:rPr lang="ru-RU" dirty="0" smtClean="0">
                <a:ea typeface="+mj-ea"/>
                <a:cs typeface="+mj-cs"/>
              </a:rPr>
              <a:t>А.В</a:t>
            </a:r>
            <a:r>
              <a:rPr lang="ru-RU" dirty="0">
                <a:ea typeface="+mj-ea"/>
                <a:cs typeface="+mj-cs"/>
              </a:rPr>
              <a:t>. </a:t>
            </a:r>
            <a:r>
              <a:rPr lang="ru-RU" dirty="0" smtClean="0">
                <a:ea typeface="+mj-ea"/>
                <a:cs typeface="+mj-cs"/>
              </a:rPr>
              <a:t>Хуторской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204" y="12418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33843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0974" y="67604"/>
            <a:ext cx="10972800" cy="967566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 smtClean="0">
                <a:solidFill>
                  <a:srgbClr val="C00000"/>
                </a:solidFill>
              </a:rPr>
              <a:t>Алгоритм организации и реализации инновационной деятельности ОУ в статусе </a:t>
            </a:r>
            <a:r>
              <a:rPr lang="ru-RU" sz="2800" b="1" dirty="0" err="1" smtClean="0">
                <a:solidFill>
                  <a:srgbClr val="C00000"/>
                </a:solidFill>
              </a:rPr>
              <a:t>Апробационной</a:t>
            </a:r>
            <a:r>
              <a:rPr lang="ru-RU" sz="2800" b="1" dirty="0" smtClean="0">
                <a:solidFill>
                  <a:srgbClr val="C00000"/>
                </a:solidFill>
              </a:rPr>
              <a:t> площадки МСО </a:t>
            </a:r>
            <a:r>
              <a:rPr lang="ru-RU" sz="2800" b="1" dirty="0" smtClean="0">
                <a:solidFill>
                  <a:srgbClr val="002060"/>
                </a:solidFill>
              </a:rPr>
              <a:t>(примерный на 1 год)</a:t>
            </a:r>
            <a:endParaRPr lang="ru-RU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892969"/>
              </p:ext>
            </p:extLst>
          </p:nvPr>
        </p:nvGraphicFramePr>
        <p:xfrm>
          <a:off x="215660" y="1073989"/>
          <a:ext cx="11723297" cy="55683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4760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1A30D7-A3CA-4D4D-AED3-E9ADF09CE5C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3250" name="Rectangle 2"/>
          <p:cNvSpPr>
            <a:spLocks noGrp="1"/>
          </p:cNvSpPr>
          <p:nvPr>
            <p:ph type="title"/>
          </p:nvPr>
        </p:nvSpPr>
        <p:spPr>
          <a:xfrm>
            <a:off x="1392237" y="219075"/>
            <a:ext cx="10515600" cy="70485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C0000"/>
                </a:solidFill>
                <a:latin typeface="+mn-lt"/>
              </a:rPr>
              <a:t>Последующие действия с </a:t>
            </a:r>
            <a:r>
              <a:rPr lang="ru-RU" sz="3200" b="1" dirty="0" smtClean="0">
                <a:solidFill>
                  <a:srgbClr val="CC0000"/>
                </a:solidFill>
                <a:latin typeface="+mn-lt"/>
              </a:rPr>
              <a:t>23.06.2022</a:t>
            </a:r>
            <a:r>
              <a:rPr lang="ru-RU" sz="3200" b="1" dirty="0" smtClean="0">
                <a:solidFill>
                  <a:srgbClr val="CC0000"/>
                </a:solidFill>
                <a:latin typeface="+mn-lt"/>
              </a:rPr>
              <a:t>: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xfrm>
            <a:off x="450851" y="973138"/>
            <a:ext cx="11456988" cy="5772719"/>
          </a:xfrm>
        </p:spPr>
        <p:txBody>
          <a:bodyPr/>
          <a:lstStyle/>
          <a:p>
            <a:pPr lvl="0">
              <a:lnSpc>
                <a:spcPct val="70000"/>
              </a:lnSpc>
            </a:pPr>
            <a:r>
              <a:rPr lang="ru-RU" b="1" dirty="0" smtClean="0">
                <a:solidFill>
                  <a:prstClr val="black"/>
                </a:solidFill>
              </a:rPr>
              <a:t>Июнь – август 2022 г. </a:t>
            </a:r>
            <a:r>
              <a:rPr lang="ru-RU" dirty="0" err="1" smtClean="0">
                <a:solidFill>
                  <a:prstClr val="black"/>
                </a:solidFill>
              </a:rPr>
              <a:t>Дооформление</a:t>
            </a:r>
            <a:r>
              <a:rPr lang="ru-RU" dirty="0" smtClean="0">
                <a:solidFill>
                  <a:prstClr val="black"/>
                </a:solidFill>
              </a:rPr>
              <a:t> заявочных материалов АП, БП и РЦ. Размещение заявок, Программ и Проектов </a:t>
            </a:r>
            <a:r>
              <a:rPr lang="ru-RU" b="1" dirty="0" smtClean="0">
                <a:solidFill>
                  <a:prstClr val="black"/>
                </a:solidFill>
              </a:rPr>
              <a:t>на сайтах ЦРО и образовательных организаций</a:t>
            </a:r>
            <a:r>
              <a:rPr lang="ru-RU" dirty="0" smtClean="0">
                <a:solidFill>
                  <a:prstClr val="black"/>
                </a:solidFill>
              </a:rPr>
              <a:t>. </a:t>
            </a:r>
          </a:p>
          <a:p>
            <a:pPr lvl="0">
              <a:lnSpc>
                <a:spcPct val="70000"/>
              </a:lnSpc>
            </a:pPr>
            <a:r>
              <a:rPr lang="ru-RU" b="1" dirty="0" smtClean="0">
                <a:solidFill>
                  <a:prstClr val="black"/>
                </a:solidFill>
              </a:rPr>
              <a:t>Август </a:t>
            </a:r>
            <a:r>
              <a:rPr lang="ru-RU" b="1" dirty="0">
                <a:solidFill>
                  <a:prstClr val="black"/>
                </a:solidFill>
              </a:rPr>
              <a:t>2022 г. </a:t>
            </a:r>
            <a:r>
              <a:rPr lang="ru-RU" dirty="0">
                <a:solidFill>
                  <a:prstClr val="black"/>
                </a:solidFill>
              </a:rPr>
              <a:t>Вручение Свидетельств ОУ – РЦ, БП, АП набора 2022 года (в рамках Августовского педагогического форума МСО).</a:t>
            </a:r>
          </a:p>
          <a:p>
            <a:pPr lvl="0">
              <a:lnSpc>
                <a:spcPct val="70000"/>
              </a:lnSpc>
            </a:pPr>
            <a:r>
              <a:rPr lang="ru-RU" b="1" dirty="0" smtClean="0">
                <a:solidFill>
                  <a:prstClr val="black"/>
                </a:solidFill>
              </a:rPr>
              <a:t>Август ИЛИ сентябрь 2022 </a:t>
            </a:r>
            <a:r>
              <a:rPr lang="ru-RU" b="1" dirty="0" smtClean="0">
                <a:solidFill>
                  <a:prstClr val="black"/>
                </a:solidFill>
              </a:rPr>
              <a:t>г. </a:t>
            </a:r>
            <a:r>
              <a:rPr lang="ru-RU" dirty="0" smtClean="0">
                <a:solidFill>
                  <a:prstClr val="black"/>
                </a:solidFill>
              </a:rPr>
              <a:t>Публичная </a:t>
            </a:r>
            <a:r>
              <a:rPr lang="ru-RU" dirty="0">
                <a:solidFill>
                  <a:prstClr val="black"/>
                </a:solidFill>
              </a:rPr>
              <a:t>презентация Программ и Проектов </a:t>
            </a:r>
            <a:r>
              <a:rPr lang="ru-RU" dirty="0" smtClean="0">
                <a:solidFill>
                  <a:prstClr val="black"/>
                </a:solidFill>
              </a:rPr>
              <a:t>АП, БП и РЦ </a:t>
            </a:r>
            <a:r>
              <a:rPr lang="ru-RU" dirty="0">
                <a:solidFill>
                  <a:prstClr val="black"/>
                </a:solidFill>
              </a:rPr>
              <a:t>набора 2022 </a:t>
            </a:r>
            <a:r>
              <a:rPr lang="ru-RU" dirty="0" smtClean="0">
                <a:solidFill>
                  <a:prstClr val="black"/>
                </a:solidFill>
              </a:rPr>
              <a:t>года (в рамках Августовского педагогического форума </a:t>
            </a:r>
            <a:r>
              <a:rPr lang="ru-RU" dirty="0" smtClean="0">
                <a:solidFill>
                  <a:prstClr val="black"/>
                </a:solidFill>
              </a:rPr>
              <a:t>МСО ИЛИ отдельного мероприятия).</a:t>
            </a:r>
            <a:endParaRPr lang="ru-RU" dirty="0" smtClean="0">
              <a:solidFill>
                <a:prstClr val="black"/>
              </a:solidFill>
            </a:endParaRPr>
          </a:p>
          <a:p>
            <a:pPr>
              <a:lnSpc>
                <a:spcPct val="70000"/>
              </a:lnSpc>
            </a:pPr>
            <a:r>
              <a:rPr lang="ru-RU" b="1" dirty="0" smtClean="0"/>
              <a:t>Сентябрь </a:t>
            </a:r>
            <a:r>
              <a:rPr lang="ru-RU" b="1" dirty="0" smtClean="0"/>
              <a:t>2022 г. </a:t>
            </a:r>
            <a:r>
              <a:rPr lang="ru-RU" dirty="0" smtClean="0"/>
              <a:t>Подписание Договоров (РЦ) и Соглашений (АП и БП) образовательных организаций с МАУ ДПО ЦРО.</a:t>
            </a:r>
          </a:p>
          <a:p>
            <a:pPr>
              <a:lnSpc>
                <a:spcPct val="70000"/>
              </a:lnSpc>
            </a:pPr>
            <a:r>
              <a:rPr lang="ru-RU" b="1" dirty="0" smtClean="0">
                <a:solidFill>
                  <a:srgbClr val="0070C0"/>
                </a:solidFill>
              </a:rPr>
              <a:t>… работа по программам/проектам… </a:t>
            </a:r>
          </a:p>
          <a:p>
            <a:pPr>
              <a:lnSpc>
                <a:spcPct val="70000"/>
              </a:lnSpc>
            </a:pPr>
            <a:r>
              <a:rPr lang="ru-RU" b="1" dirty="0" smtClean="0"/>
              <a:t>Май 2023 г. </a:t>
            </a:r>
            <a:r>
              <a:rPr lang="ru-RU" dirty="0" smtClean="0"/>
              <a:t>Подведение результатов работы АП, </a:t>
            </a:r>
            <a:r>
              <a:rPr lang="ru-RU" dirty="0"/>
              <a:t>БП </a:t>
            </a:r>
            <a:r>
              <a:rPr lang="ru-RU" dirty="0" smtClean="0"/>
              <a:t>и промежуточных результатов работы БП и РЦ  набора 2021 и 2022 гг.</a:t>
            </a:r>
          </a:p>
        </p:txBody>
      </p:sp>
      <p:pic>
        <p:nvPicPr>
          <p:cNvPr id="53252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3" y="21907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0344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2894EA-2A2C-488A-984D-B81A26BADF77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54274" name="Rectangle 2"/>
          <p:cNvSpPr>
            <a:spLocks noGrp="1"/>
          </p:cNvSpPr>
          <p:nvPr>
            <p:ph type="title"/>
          </p:nvPr>
        </p:nvSpPr>
        <p:spPr>
          <a:xfrm>
            <a:off x="1212859" y="2359041"/>
            <a:ext cx="10155239" cy="633413"/>
          </a:xfrm>
        </p:spPr>
        <p:txBody>
          <a:bodyPr/>
          <a:lstStyle/>
          <a:p>
            <a:r>
              <a:rPr lang="ru-RU" b="1" smtClean="0">
                <a:solidFill>
                  <a:srgbClr val="CC0000"/>
                </a:solidFill>
              </a:rPr>
              <a:t>Творчества и успехов в работе!</a:t>
            </a:r>
          </a:p>
        </p:txBody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>
          <a:xfrm>
            <a:off x="838200" y="3919554"/>
            <a:ext cx="10515600" cy="2257425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endParaRPr lang="ru-RU" sz="2400" smtClean="0">
              <a:latin typeface="Arial" charset="0"/>
            </a:endParaRPr>
          </a:p>
          <a:p>
            <a:pPr algn="r">
              <a:lnSpc>
                <a:spcPct val="80000"/>
              </a:lnSpc>
              <a:buFont typeface="Arial" charset="0"/>
              <a:buNone/>
            </a:pPr>
            <a:r>
              <a:rPr lang="ru-RU" sz="3600" b="1" smtClean="0">
                <a:solidFill>
                  <a:schemeClr val="folHlink"/>
                </a:solidFill>
              </a:rPr>
              <a:t>БЛАГОДАРЮ ЗА ВНИМАНИЕ</a:t>
            </a:r>
          </a:p>
          <a:p>
            <a:pPr algn="r"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chemeClr val="folHlink"/>
                </a:solidFill>
              </a:rPr>
              <a:t>З.Б. Ефлова, к.п.н., ст. методист ЦРО</a:t>
            </a:r>
          </a:p>
        </p:txBody>
      </p:sp>
      <p:pic>
        <p:nvPicPr>
          <p:cNvPr id="6" name="Объект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653" y="314445"/>
            <a:ext cx="317658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</TotalTime>
  <Words>886</Words>
  <Application>Microsoft Office PowerPoint</Application>
  <PresentationFormat>Произвольный</PresentationFormat>
  <Paragraphs>87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Тема Office</vt:lpstr>
      <vt:lpstr>1_Тема Office</vt:lpstr>
      <vt:lpstr>2_Тема Office</vt:lpstr>
      <vt:lpstr>3_Тема Office</vt:lpstr>
      <vt:lpstr>4_Тема Office</vt:lpstr>
      <vt:lpstr>Совещание  руководителей инновационной деятельности  образовательных организаций – Апробационных площадок, Базовых площадок  и Ресурсных центров  муниципальной системы образования Петрозаводского городского округа  Конкурс 2022 года</vt:lpstr>
      <vt:lpstr>Презентация PowerPoint</vt:lpstr>
      <vt:lpstr>Роль Центра развития образования в подсистеме научно-методического обеспечения и сопровождения инновационной деятельности образовательных организаций МСО</vt:lpstr>
      <vt:lpstr>«Инновация», «новшество», «инноватика», «педагогическая инновация», «образовательная  инновация» ???</vt:lpstr>
      <vt:lpstr>Презентация PowerPoint</vt:lpstr>
      <vt:lpstr>Единство трёх составляющих инновационного процесса: </vt:lpstr>
      <vt:lpstr>Алгоритм организации и реализации инновационной деятельности ОУ в статусе Апробационной площадки МСО (примерный на 1 год)</vt:lpstr>
      <vt:lpstr>Последующие действия с 23.06.2022:</vt:lpstr>
      <vt:lpstr>Творчества и успехов в работе!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«Думки»</dc:title>
  <dc:creator>Зинаида</dc:creator>
  <cp:lastModifiedBy>Zina</cp:lastModifiedBy>
  <cp:revision>112</cp:revision>
  <dcterms:created xsi:type="dcterms:W3CDTF">2020-09-04T04:29:38Z</dcterms:created>
  <dcterms:modified xsi:type="dcterms:W3CDTF">2022-06-23T06:55:30Z</dcterms:modified>
</cp:coreProperties>
</file>