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notesMasterIdLst>
    <p:notesMasterId r:id="rId14"/>
  </p:notesMasterIdLst>
  <p:handoutMasterIdLst>
    <p:handoutMasterId r:id="rId15"/>
  </p:handoutMasterIdLst>
  <p:sldIdLst>
    <p:sldId id="256" r:id="rId4"/>
    <p:sldId id="276" r:id="rId5"/>
    <p:sldId id="277" r:id="rId6"/>
    <p:sldId id="284" r:id="rId7"/>
    <p:sldId id="285" r:id="rId8"/>
    <p:sldId id="279" r:id="rId9"/>
    <p:sldId id="286" r:id="rId10"/>
    <p:sldId id="292" r:id="rId11"/>
    <p:sldId id="293" r:id="rId12"/>
    <p:sldId id="281" r:id="rId13"/>
  </p:sldIdLst>
  <p:sldSz cx="12192000" cy="6858000"/>
  <p:notesSz cx="9872663" cy="67421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BC797-0F0F-405B-9A75-2CF3AE7C416E}" type="doc">
      <dgm:prSet loTypeId="urn:microsoft.com/office/officeart/2005/8/layout/venn1" loCatId="relationship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314A676-C4BD-4F3E-A5D4-B89BD02D7FB3}">
      <dgm:prSet phldrT="[Текст]" custT="1"/>
      <dgm:spPr>
        <a:noFill/>
      </dgm:spPr>
      <dgm:t>
        <a:bodyPr anchor="t"/>
        <a:lstStyle/>
        <a:p>
          <a:r>
            <a:rPr lang="ru-RU" sz="1800" b="1" dirty="0" smtClean="0"/>
            <a:t>Инновационная деятельность образовательных организаций</a:t>
          </a:r>
          <a:endParaRPr lang="ru-RU" sz="1800" b="1" dirty="0"/>
        </a:p>
      </dgm:t>
    </dgm:pt>
    <dgm:pt modelId="{7264C0E3-EBBC-427C-A83D-5D2D77CDF8D0}" type="parTrans" cxnId="{BF9CE423-BB2E-41D6-8234-18D72E672015}">
      <dgm:prSet/>
      <dgm:spPr/>
      <dgm:t>
        <a:bodyPr/>
        <a:lstStyle/>
        <a:p>
          <a:endParaRPr lang="ru-RU"/>
        </a:p>
      </dgm:t>
    </dgm:pt>
    <dgm:pt modelId="{64FDFCE3-15B7-47F6-85CE-9CB9126CCF6D}" type="sibTrans" cxnId="{BF9CE423-BB2E-41D6-8234-18D72E672015}">
      <dgm:prSet/>
      <dgm:spPr/>
      <dgm:t>
        <a:bodyPr/>
        <a:lstStyle/>
        <a:p>
          <a:endParaRPr lang="ru-RU"/>
        </a:p>
      </dgm:t>
    </dgm:pt>
    <dgm:pt modelId="{2AB7D8A8-94AD-4378-9D99-905286D9C6A2}">
      <dgm:prSet phldrT="[Текст]" custT="1"/>
      <dgm:spPr>
        <a:noFill/>
      </dgm:spPr>
      <dgm:t>
        <a:bodyPr anchor="b"/>
        <a:lstStyle/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  <a:p>
          <a:pPr algn="r">
            <a:lnSpc>
              <a:spcPct val="100000"/>
            </a:lnSpc>
            <a:spcAft>
              <a:spcPts val="0"/>
            </a:spcAft>
          </a:pPr>
          <a:endParaRPr lang="ru-RU" sz="1600" b="1" dirty="0" smtClean="0"/>
        </a:p>
      </dgm:t>
    </dgm:pt>
    <dgm:pt modelId="{F4B2B13C-8233-4CA8-B32C-3C897D377913}" type="parTrans" cxnId="{14CD7C74-C807-4683-85DC-30DB133B2FF5}">
      <dgm:prSet/>
      <dgm:spPr/>
      <dgm:t>
        <a:bodyPr/>
        <a:lstStyle/>
        <a:p>
          <a:endParaRPr lang="ru-RU"/>
        </a:p>
      </dgm:t>
    </dgm:pt>
    <dgm:pt modelId="{EE4290E0-795A-42FB-A03B-EFE8E61AB202}" type="sibTrans" cxnId="{14CD7C74-C807-4683-85DC-30DB133B2FF5}">
      <dgm:prSet/>
      <dgm:spPr/>
      <dgm:t>
        <a:bodyPr/>
        <a:lstStyle/>
        <a:p>
          <a:endParaRPr lang="ru-RU"/>
        </a:p>
      </dgm:t>
    </dgm:pt>
    <dgm:pt modelId="{280CA86E-2008-4E59-8E10-7B7B813BB1C4}">
      <dgm:prSet phldrT="[Текст]" custT="1"/>
      <dgm:spPr>
        <a:noFill/>
      </dgm:spPr>
      <dgm:t>
        <a:bodyPr anchor="b"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600" b="1" dirty="0" smtClean="0"/>
            <a:t>Профессиональный </a:t>
          </a:r>
          <a:r>
            <a:rPr lang="ru-RU" sz="1800" b="1" dirty="0" smtClean="0"/>
            <a:t>рост </a:t>
          </a:r>
          <a:r>
            <a:rPr lang="ru-RU" sz="1600" b="1" dirty="0" smtClean="0"/>
            <a:t>педагогических кадров </a:t>
          </a:r>
        </a:p>
        <a:p>
          <a:pPr algn="l">
            <a:lnSpc>
              <a:spcPct val="100000"/>
            </a:lnSpc>
            <a:spcAft>
              <a:spcPts val="0"/>
            </a:spcAft>
          </a:pPr>
          <a:endParaRPr lang="ru-RU" sz="1600" b="1" dirty="0"/>
        </a:p>
      </dgm:t>
    </dgm:pt>
    <dgm:pt modelId="{93D5C501-27C5-4D54-8950-55D0543716F2}" type="parTrans" cxnId="{9108FFF6-56E2-4BD7-A8A0-1E923A6AEB04}">
      <dgm:prSet/>
      <dgm:spPr/>
      <dgm:t>
        <a:bodyPr/>
        <a:lstStyle/>
        <a:p>
          <a:endParaRPr lang="ru-RU"/>
        </a:p>
      </dgm:t>
    </dgm:pt>
    <dgm:pt modelId="{F4FAB784-F461-46D7-B102-3E7633C58104}" type="sibTrans" cxnId="{9108FFF6-56E2-4BD7-A8A0-1E923A6AEB04}">
      <dgm:prSet/>
      <dgm:spPr/>
      <dgm:t>
        <a:bodyPr/>
        <a:lstStyle/>
        <a:p>
          <a:endParaRPr lang="ru-RU"/>
        </a:p>
      </dgm:t>
    </dgm:pt>
    <dgm:pt modelId="{44D0D987-1987-4AA1-8840-8325B69787F9}" type="pres">
      <dgm:prSet presAssocID="{685BC797-0F0F-405B-9A75-2CF3AE7C416E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C3B8F6-9FBC-4C55-8596-BF184A592455}" type="pres">
      <dgm:prSet presAssocID="{2314A676-C4BD-4F3E-A5D4-B89BD02D7FB3}" presName="circ1" presStyleLbl="vennNode1" presStyleIdx="0" presStyleCnt="3" custScaleX="118257" custScaleY="114864"/>
      <dgm:spPr/>
      <dgm:t>
        <a:bodyPr/>
        <a:lstStyle/>
        <a:p>
          <a:endParaRPr lang="ru-RU"/>
        </a:p>
      </dgm:t>
    </dgm:pt>
    <dgm:pt modelId="{A56BA4D2-6B25-4008-99E6-EE2F070D5C7E}" type="pres">
      <dgm:prSet presAssocID="{2314A676-C4BD-4F3E-A5D4-B89BD02D7FB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71F63-B402-44D5-89AD-86177D37C31D}" type="pres">
      <dgm:prSet presAssocID="{2AB7D8A8-94AD-4378-9D99-905286D9C6A2}" presName="circ2" presStyleLbl="vennNode1" presStyleIdx="1" presStyleCnt="3" custScaleX="123548" custScaleY="119284" custLinFactNeighborX="13617" custLinFactNeighborY="-3228"/>
      <dgm:spPr/>
      <dgm:t>
        <a:bodyPr/>
        <a:lstStyle/>
        <a:p>
          <a:endParaRPr lang="ru-RU"/>
        </a:p>
      </dgm:t>
    </dgm:pt>
    <dgm:pt modelId="{E658EC69-7A78-493F-BE41-C4D823CECBB6}" type="pres">
      <dgm:prSet presAssocID="{2AB7D8A8-94AD-4378-9D99-905286D9C6A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2C595-C407-4A39-BBC0-563D43D19137}" type="pres">
      <dgm:prSet presAssocID="{280CA86E-2008-4E59-8E10-7B7B813BB1C4}" presName="circ3" presStyleLbl="vennNode1" presStyleIdx="2" presStyleCnt="3" custScaleX="123726" custScaleY="119788" custLinFactNeighborX="-5661" custLinFactNeighborY="-3228"/>
      <dgm:spPr/>
      <dgm:t>
        <a:bodyPr/>
        <a:lstStyle/>
        <a:p>
          <a:endParaRPr lang="ru-RU"/>
        </a:p>
      </dgm:t>
    </dgm:pt>
    <dgm:pt modelId="{7AF42D04-BDCC-413F-9A93-9512D77E4B81}" type="pres">
      <dgm:prSet presAssocID="{280CA86E-2008-4E59-8E10-7B7B813BB1C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6C47BB-82C7-49F5-9EBC-D206474C11FD}" type="presOf" srcId="{2314A676-C4BD-4F3E-A5D4-B89BD02D7FB3}" destId="{25C3B8F6-9FBC-4C55-8596-BF184A592455}" srcOrd="0" destOrd="0" presId="urn:microsoft.com/office/officeart/2005/8/layout/venn1"/>
    <dgm:cxn modelId="{BF9CE423-BB2E-41D6-8234-18D72E672015}" srcId="{685BC797-0F0F-405B-9A75-2CF3AE7C416E}" destId="{2314A676-C4BD-4F3E-A5D4-B89BD02D7FB3}" srcOrd="0" destOrd="0" parTransId="{7264C0E3-EBBC-427C-A83D-5D2D77CDF8D0}" sibTransId="{64FDFCE3-15B7-47F6-85CE-9CB9126CCF6D}"/>
    <dgm:cxn modelId="{14CD7C74-C807-4683-85DC-30DB133B2FF5}" srcId="{685BC797-0F0F-405B-9A75-2CF3AE7C416E}" destId="{2AB7D8A8-94AD-4378-9D99-905286D9C6A2}" srcOrd="1" destOrd="0" parTransId="{F4B2B13C-8233-4CA8-B32C-3C897D377913}" sibTransId="{EE4290E0-795A-42FB-A03B-EFE8E61AB202}"/>
    <dgm:cxn modelId="{DD1F2302-9746-4550-B7B8-4C8CD2939542}" type="presOf" srcId="{685BC797-0F0F-405B-9A75-2CF3AE7C416E}" destId="{44D0D987-1987-4AA1-8840-8325B69787F9}" srcOrd="0" destOrd="0" presId="urn:microsoft.com/office/officeart/2005/8/layout/venn1"/>
    <dgm:cxn modelId="{2E884BB4-E98E-468A-A511-599D472BB16D}" type="presOf" srcId="{2AB7D8A8-94AD-4378-9D99-905286D9C6A2}" destId="{E658EC69-7A78-493F-BE41-C4D823CECBB6}" srcOrd="1" destOrd="0" presId="urn:microsoft.com/office/officeart/2005/8/layout/venn1"/>
    <dgm:cxn modelId="{4DEA06DA-13BB-49F5-B823-70C556BD4BFD}" type="presOf" srcId="{280CA86E-2008-4E59-8E10-7B7B813BB1C4}" destId="{A262C595-C407-4A39-BBC0-563D43D19137}" srcOrd="0" destOrd="0" presId="urn:microsoft.com/office/officeart/2005/8/layout/venn1"/>
    <dgm:cxn modelId="{6F831874-0924-4998-95D9-3E0400317868}" type="presOf" srcId="{2314A676-C4BD-4F3E-A5D4-B89BD02D7FB3}" destId="{A56BA4D2-6B25-4008-99E6-EE2F070D5C7E}" srcOrd="1" destOrd="0" presId="urn:microsoft.com/office/officeart/2005/8/layout/venn1"/>
    <dgm:cxn modelId="{9108FFF6-56E2-4BD7-A8A0-1E923A6AEB04}" srcId="{685BC797-0F0F-405B-9A75-2CF3AE7C416E}" destId="{280CA86E-2008-4E59-8E10-7B7B813BB1C4}" srcOrd="2" destOrd="0" parTransId="{93D5C501-27C5-4D54-8950-55D0543716F2}" sibTransId="{F4FAB784-F461-46D7-B102-3E7633C58104}"/>
    <dgm:cxn modelId="{C1258CA5-4B88-4A6D-84B0-E51D9D345515}" type="presOf" srcId="{2AB7D8A8-94AD-4378-9D99-905286D9C6A2}" destId="{85171F63-B402-44D5-89AD-86177D37C31D}" srcOrd="0" destOrd="0" presId="urn:microsoft.com/office/officeart/2005/8/layout/venn1"/>
    <dgm:cxn modelId="{5E3AF4B2-00E9-4B38-A0E3-8D05E6420A64}" type="presOf" srcId="{280CA86E-2008-4E59-8E10-7B7B813BB1C4}" destId="{7AF42D04-BDCC-413F-9A93-9512D77E4B81}" srcOrd="1" destOrd="0" presId="urn:microsoft.com/office/officeart/2005/8/layout/venn1"/>
    <dgm:cxn modelId="{8BC721EB-753E-4495-825C-23C027CAEAB9}" type="presParOf" srcId="{44D0D987-1987-4AA1-8840-8325B69787F9}" destId="{25C3B8F6-9FBC-4C55-8596-BF184A592455}" srcOrd="0" destOrd="0" presId="urn:microsoft.com/office/officeart/2005/8/layout/venn1"/>
    <dgm:cxn modelId="{0D8BCBF2-2D63-4429-B451-7581797F2A18}" type="presParOf" srcId="{44D0D987-1987-4AA1-8840-8325B69787F9}" destId="{A56BA4D2-6B25-4008-99E6-EE2F070D5C7E}" srcOrd="1" destOrd="0" presId="urn:microsoft.com/office/officeart/2005/8/layout/venn1"/>
    <dgm:cxn modelId="{2AC321EB-3C5F-4E3A-8D47-62C226522770}" type="presParOf" srcId="{44D0D987-1987-4AA1-8840-8325B69787F9}" destId="{85171F63-B402-44D5-89AD-86177D37C31D}" srcOrd="2" destOrd="0" presId="urn:microsoft.com/office/officeart/2005/8/layout/venn1"/>
    <dgm:cxn modelId="{CB8F45D3-3DE9-4253-A825-45C347B1F4B6}" type="presParOf" srcId="{44D0D987-1987-4AA1-8840-8325B69787F9}" destId="{E658EC69-7A78-493F-BE41-C4D823CECBB6}" srcOrd="3" destOrd="0" presId="urn:microsoft.com/office/officeart/2005/8/layout/venn1"/>
    <dgm:cxn modelId="{1BA32872-D95D-4A5B-9C75-CF082D1D0DC1}" type="presParOf" srcId="{44D0D987-1987-4AA1-8840-8325B69787F9}" destId="{A262C595-C407-4A39-BBC0-563D43D19137}" srcOrd="4" destOrd="0" presId="urn:microsoft.com/office/officeart/2005/8/layout/venn1"/>
    <dgm:cxn modelId="{7E2969CA-3D54-4CDB-9411-0575B6D51007}" type="presParOf" srcId="{44D0D987-1987-4AA1-8840-8325B69787F9}" destId="{7AF42D04-BDCC-413F-9A93-9512D77E4B8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5A0282-5B9D-4BDC-887D-E9C6320DFDC0}" type="doc">
      <dgm:prSet loTypeId="urn:microsoft.com/office/officeart/2005/8/layout/cycle4" loCatId="cycle" qsTypeId="urn:microsoft.com/office/officeart/2005/8/quickstyle/simple1#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3401FE5A-1845-4D5E-9D38-38A93B0B65E6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Функции</a:t>
          </a:r>
          <a:endParaRPr lang="ru-RU" sz="2400" b="1" dirty="0">
            <a:solidFill>
              <a:schemeClr val="tx1"/>
            </a:solidFill>
          </a:endParaRPr>
        </a:p>
      </dgm:t>
    </dgm:pt>
    <dgm:pt modelId="{F6EAF308-F8EE-4675-87EA-96BF2B8128A6}" type="parTrans" cxnId="{9902176D-2A17-4CC2-B941-5FA8515CFCE0}">
      <dgm:prSet/>
      <dgm:spPr/>
      <dgm:t>
        <a:bodyPr/>
        <a:lstStyle/>
        <a:p>
          <a:endParaRPr lang="ru-RU"/>
        </a:p>
      </dgm:t>
    </dgm:pt>
    <dgm:pt modelId="{0410112D-FD65-40BC-B93A-5D4F670808B7}" type="sibTrans" cxnId="{9902176D-2A17-4CC2-B941-5FA8515CFCE0}">
      <dgm:prSet/>
      <dgm:spPr/>
      <dgm:t>
        <a:bodyPr/>
        <a:lstStyle/>
        <a:p>
          <a:endParaRPr lang="ru-RU"/>
        </a:p>
      </dgm:t>
    </dgm:pt>
    <dgm:pt modelId="{4513FFFB-EC2F-4893-B1BA-77754C77E077}">
      <dgm:prSet phldrT="[Текст]" custT="1"/>
      <dgm:spPr/>
      <dgm:t>
        <a:bodyPr/>
        <a:lstStyle/>
        <a:p>
          <a:r>
            <a:rPr lang="ru-RU" sz="1800" dirty="0" smtClean="0"/>
            <a:t>Стандарты профессиональной деятельности в сфере образования</a:t>
          </a:r>
          <a:endParaRPr lang="ru-RU" sz="1800" dirty="0"/>
        </a:p>
      </dgm:t>
    </dgm:pt>
    <dgm:pt modelId="{814017F7-95B3-403E-92A7-24BC5E5A838C}" type="parTrans" cxnId="{C6F0AA1D-346D-4DD4-8D07-8FC9806871D3}">
      <dgm:prSet/>
      <dgm:spPr/>
      <dgm:t>
        <a:bodyPr/>
        <a:lstStyle/>
        <a:p>
          <a:endParaRPr lang="ru-RU"/>
        </a:p>
      </dgm:t>
    </dgm:pt>
    <dgm:pt modelId="{1171F8CE-C2DC-4906-9C06-7F40094D6612}" type="sibTrans" cxnId="{C6F0AA1D-346D-4DD4-8D07-8FC9806871D3}">
      <dgm:prSet/>
      <dgm:spPr/>
      <dgm:t>
        <a:bodyPr/>
        <a:lstStyle/>
        <a:p>
          <a:endParaRPr lang="ru-RU"/>
        </a:p>
      </dgm:t>
    </dgm:pt>
    <dgm:pt modelId="{38691DBC-2D27-4E3A-9473-81C1A92E0077}">
      <dgm:prSet phldrT="[Текст]" custT="1"/>
      <dgm:spPr/>
      <dgm:t>
        <a:bodyPr/>
        <a:lstStyle/>
        <a:p>
          <a:r>
            <a:rPr lang="ru-RU" sz="1900" dirty="0" smtClean="0">
              <a:solidFill>
                <a:schemeClr val="tx1"/>
              </a:solidFill>
            </a:rPr>
            <a:t>Дополнительные функции </a:t>
          </a:r>
          <a:endParaRPr lang="ru-RU" sz="1900" dirty="0">
            <a:solidFill>
              <a:schemeClr val="tx1"/>
            </a:solidFill>
          </a:endParaRPr>
        </a:p>
      </dgm:t>
    </dgm:pt>
    <dgm:pt modelId="{5139011C-FA2A-4D1C-97CB-11A5834F3E0A}" type="parTrans" cxnId="{E1BD5EC6-47A1-443C-9278-9FD4A82A6E81}">
      <dgm:prSet/>
      <dgm:spPr/>
      <dgm:t>
        <a:bodyPr/>
        <a:lstStyle/>
        <a:p>
          <a:endParaRPr lang="ru-RU"/>
        </a:p>
      </dgm:t>
    </dgm:pt>
    <dgm:pt modelId="{1EFD28AA-9552-4170-8B48-BB374BC82FE8}" type="sibTrans" cxnId="{E1BD5EC6-47A1-443C-9278-9FD4A82A6E81}">
      <dgm:prSet/>
      <dgm:spPr/>
      <dgm:t>
        <a:bodyPr/>
        <a:lstStyle/>
        <a:p>
          <a:endParaRPr lang="ru-RU"/>
        </a:p>
      </dgm:t>
    </dgm:pt>
    <dgm:pt modelId="{CEA8768F-37CC-486E-B87D-F34831FBA878}">
      <dgm:prSet phldrT="[Текст]" custT="1"/>
      <dgm:spPr/>
      <dgm:t>
        <a:bodyPr/>
        <a:lstStyle/>
        <a:p>
          <a:r>
            <a:rPr lang="ru-RU" sz="1800" dirty="0" smtClean="0"/>
            <a:t>Специфика труда и жизнедеятельности учителя Карелии, Петрозаводского ГО</a:t>
          </a:r>
          <a:endParaRPr lang="ru-RU" sz="1800" dirty="0"/>
        </a:p>
      </dgm:t>
    </dgm:pt>
    <dgm:pt modelId="{BBCCB66D-F549-499D-AF61-7857DD1C1FFA}" type="parTrans" cxnId="{3EFDF097-702F-4440-AB82-21444A94FB6B}">
      <dgm:prSet/>
      <dgm:spPr/>
      <dgm:t>
        <a:bodyPr/>
        <a:lstStyle/>
        <a:p>
          <a:endParaRPr lang="ru-RU"/>
        </a:p>
      </dgm:t>
    </dgm:pt>
    <dgm:pt modelId="{E54DDA5C-BCA9-4162-8616-39ABEC223A4C}" type="sibTrans" cxnId="{3EFDF097-702F-4440-AB82-21444A94FB6B}">
      <dgm:prSet/>
      <dgm:spPr/>
      <dgm:t>
        <a:bodyPr/>
        <a:lstStyle/>
        <a:p>
          <a:endParaRPr lang="ru-RU"/>
        </a:p>
      </dgm:t>
    </dgm:pt>
    <dgm:pt modelId="{86498D22-120E-40FB-A076-184FE273CFE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Дополнительные </a:t>
          </a:r>
          <a:r>
            <a:rPr lang="ru-RU" sz="1800" dirty="0" smtClean="0">
              <a:solidFill>
                <a:schemeClr val="tx1"/>
              </a:solidFill>
            </a:rPr>
            <a:t>и специальные компетенции </a:t>
          </a:r>
          <a:endParaRPr lang="ru-RU" sz="1800" dirty="0">
            <a:solidFill>
              <a:schemeClr val="tx1"/>
            </a:solidFill>
          </a:endParaRPr>
        </a:p>
      </dgm:t>
    </dgm:pt>
    <dgm:pt modelId="{AB533310-A7AC-4240-A6A9-D2B005C0A0FF}" type="parTrans" cxnId="{111CE96C-1626-45D8-8DCD-BD633EB5B326}">
      <dgm:prSet/>
      <dgm:spPr/>
      <dgm:t>
        <a:bodyPr/>
        <a:lstStyle/>
        <a:p>
          <a:endParaRPr lang="ru-RU"/>
        </a:p>
      </dgm:t>
    </dgm:pt>
    <dgm:pt modelId="{D98D7846-7FE1-4EEE-AD95-C6103EDC8DA4}" type="sibTrans" cxnId="{111CE96C-1626-45D8-8DCD-BD633EB5B326}">
      <dgm:prSet/>
      <dgm:spPr/>
      <dgm:t>
        <a:bodyPr/>
        <a:lstStyle/>
        <a:p>
          <a:endParaRPr lang="ru-RU"/>
        </a:p>
      </dgm:t>
    </dgm:pt>
    <dgm:pt modelId="{D0F5D880-B4B6-4955-853C-47CD197A8060}">
      <dgm:prSet phldrT="[Текст]"/>
      <dgm:spPr/>
      <dgm:t>
        <a:bodyPr/>
        <a:lstStyle/>
        <a:p>
          <a:r>
            <a:rPr lang="ru-RU" dirty="0" smtClean="0"/>
            <a:t>Запросы государства, общества и личности</a:t>
          </a:r>
          <a:endParaRPr lang="ru-RU" dirty="0"/>
        </a:p>
      </dgm:t>
    </dgm:pt>
    <dgm:pt modelId="{04F2FE8F-8E43-4796-A7D3-4CB4513EB485}" type="parTrans" cxnId="{9DDE83E0-0C7C-4023-AA78-0CB1CBCBE083}">
      <dgm:prSet/>
      <dgm:spPr/>
      <dgm:t>
        <a:bodyPr/>
        <a:lstStyle/>
        <a:p>
          <a:endParaRPr lang="ru-RU"/>
        </a:p>
      </dgm:t>
    </dgm:pt>
    <dgm:pt modelId="{A511D7BF-5D9A-4539-8FFE-D47C5B1CE282}" type="sibTrans" cxnId="{9DDE83E0-0C7C-4023-AA78-0CB1CBCBE083}">
      <dgm:prSet/>
      <dgm:spPr/>
      <dgm:t>
        <a:bodyPr/>
        <a:lstStyle/>
        <a:p>
          <a:endParaRPr lang="ru-RU"/>
        </a:p>
      </dgm:t>
    </dgm:pt>
    <dgm:pt modelId="{8BFFC4AF-1B38-4172-8E1C-3C06B2C365AD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Компетенции</a:t>
          </a:r>
          <a:endParaRPr lang="ru-RU" sz="1800" b="1" dirty="0">
            <a:solidFill>
              <a:schemeClr val="tx1"/>
            </a:solidFill>
          </a:endParaRPr>
        </a:p>
      </dgm:t>
    </dgm:pt>
    <dgm:pt modelId="{76467737-738E-43BD-8306-2D0EFDB42AD7}" type="parTrans" cxnId="{73245651-96E7-4A04-971B-F43175337719}">
      <dgm:prSet/>
      <dgm:spPr/>
      <dgm:t>
        <a:bodyPr/>
        <a:lstStyle/>
        <a:p>
          <a:endParaRPr lang="ru-RU"/>
        </a:p>
      </dgm:t>
    </dgm:pt>
    <dgm:pt modelId="{37DA93FD-2F00-490F-8DE4-8A9107ADCE02}" type="sibTrans" cxnId="{73245651-96E7-4A04-971B-F43175337719}">
      <dgm:prSet/>
      <dgm:spPr/>
      <dgm:t>
        <a:bodyPr/>
        <a:lstStyle/>
        <a:p>
          <a:endParaRPr lang="ru-RU"/>
        </a:p>
      </dgm:t>
    </dgm:pt>
    <dgm:pt modelId="{7E58A1BA-1B0E-4322-981D-D7C1A9E3DE39}">
      <dgm:prSet phldrT="[Текст]" custT="1"/>
      <dgm:spPr/>
      <dgm:t>
        <a:bodyPr/>
        <a:lstStyle/>
        <a:p>
          <a:r>
            <a:rPr lang="ru-RU" sz="1800" dirty="0" smtClean="0"/>
            <a:t>Стандарты профессиональной подготовки и дополнительного образования</a:t>
          </a:r>
          <a:endParaRPr lang="ru-RU" sz="1800" dirty="0"/>
        </a:p>
      </dgm:t>
    </dgm:pt>
    <dgm:pt modelId="{F15F04F4-1781-423C-AAAC-D4A658281BBF}" type="parTrans" cxnId="{B5CAA2A5-6633-4F4C-8537-D3120D2FB71B}">
      <dgm:prSet/>
      <dgm:spPr/>
      <dgm:t>
        <a:bodyPr/>
        <a:lstStyle/>
        <a:p>
          <a:endParaRPr lang="ru-RU"/>
        </a:p>
      </dgm:t>
    </dgm:pt>
    <dgm:pt modelId="{BD40A424-F22B-4C98-B268-AD3B66262422}" type="sibTrans" cxnId="{B5CAA2A5-6633-4F4C-8537-D3120D2FB71B}">
      <dgm:prSet/>
      <dgm:spPr/>
      <dgm:t>
        <a:bodyPr/>
        <a:lstStyle/>
        <a:p>
          <a:endParaRPr lang="ru-RU"/>
        </a:p>
      </dgm:t>
    </dgm:pt>
    <dgm:pt modelId="{21F23314-F248-4BE9-92E3-56D86A318EA4}" type="pres">
      <dgm:prSet presAssocID="{825A0282-5B9D-4BDC-887D-E9C6320DFDC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883FC7-FF0C-4CDA-BFDA-3DD3C0172A6E}" type="pres">
      <dgm:prSet presAssocID="{825A0282-5B9D-4BDC-887D-E9C6320DFDC0}" presName="children" presStyleCnt="0"/>
      <dgm:spPr/>
    </dgm:pt>
    <dgm:pt modelId="{5B4FC7D9-B61A-48CD-A352-9589F2C4ADCB}" type="pres">
      <dgm:prSet presAssocID="{825A0282-5B9D-4BDC-887D-E9C6320DFDC0}" presName="child1group" presStyleCnt="0"/>
      <dgm:spPr/>
    </dgm:pt>
    <dgm:pt modelId="{77A5D80F-A79D-4271-B4DA-93CAE72AB9C3}" type="pres">
      <dgm:prSet presAssocID="{825A0282-5B9D-4BDC-887D-E9C6320DFDC0}" presName="child1" presStyleLbl="bgAcc1" presStyleIdx="0" presStyleCnt="4" custScaleX="120697"/>
      <dgm:spPr/>
      <dgm:t>
        <a:bodyPr/>
        <a:lstStyle/>
        <a:p>
          <a:endParaRPr lang="ru-RU"/>
        </a:p>
      </dgm:t>
    </dgm:pt>
    <dgm:pt modelId="{F348211A-2CEA-417B-919A-C0A06B9FE2CA}" type="pres">
      <dgm:prSet presAssocID="{825A0282-5B9D-4BDC-887D-E9C6320DFDC0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76B52B-F6B9-4E5A-A342-43E86E792CF6}" type="pres">
      <dgm:prSet presAssocID="{825A0282-5B9D-4BDC-887D-E9C6320DFDC0}" presName="child2group" presStyleCnt="0"/>
      <dgm:spPr/>
    </dgm:pt>
    <dgm:pt modelId="{E87A1546-B2B9-4442-B4AD-8715879A4545}" type="pres">
      <dgm:prSet presAssocID="{825A0282-5B9D-4BDC-887D-E9C6320DFDC0}" presName="child2" presStyleLbl="bgAcc1" presStyleIdx="1" presStyleCnt="4" custScaleX="130059"/>
      <dgm:spPr/>
      <dgm:t>
        <a:bodyPr/>
        <a:lstStyle/>
        <a:p>
          <a:endParaRPr lang="ru-RU"/>
        </a:p>
      </dgm:t>
    </dgm:pt>
    <dgm:pt modelId="{D63B24C7-F055-4A42-B610-B975D5E6A292}" type="pres">
      <dgm:prSet presAssocID="{825A0282-5B9D-4BDC-887D-E9C6320DFDC0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67844-C20E-44A2-9C27-4DE1A56BA466}" type="pres">
      <dgm:prSet presAssocID="{825A0282-5B9D-4BDC-887D-E9C6320DFDC0}" presName="child3group" presStyleCnt="0"/>
      <dgm:spPr/>
    </dgm:pt>
    <dgm:pt modelId="{8722DB9F-621A-408C-B135-957AC0979872}" type="pres">
      <dgm:prSet presAssocID="{825A0282-5B9D-4BDC-887D-E9C6320DFDC0}" presName="child3" presStyleLbl="bgAcc1" presStyleIdx="2" presStyleCnt="4" custScaleX="113804" custLinFactNeighborX="432" custLinFactNeighborY="1335"/>
      <dgm:spPr/>
      <dgm:t>
        <a:bodyPr/>
        <a:lstStyle/>
        <a:p>
          <a:endParaRPr lang="ru-RU"/>
        </a:p>
      </dgm:t>
    </dgm:pt>
    <dgm:pt modelId="{F5D4F313-7340-470B-BA22-BCDB58430A01}" type="pres">
      <dgm:prSet presAssocID="{825A0282-5B9D-4BDC-887D-E9C6320DFDC0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F62618-A879-4D10-9535-3BD81F380D54}" type="pres">
      <dgm:prSet presAssocID="{825A0282-5B9D-4BDC-887D-E9C6320DFDC0}" presName="child4group" presStyleCnt="0"/>
      <dgm:spPr/>
    </dgm:pt>
    <dgm:pt modelId="{EE1C5AD6-4196-43C1-9C44-0A76BB638F73}" type="pres">
      <dgm:prSet presAssocID="{825A0282-5B9D-4BDC-887D-E9C6320DFDC0}" presName="child4" presStyleLbl="bgAcc1" presStyleIdx="3" presStyleCnt="4" custScaleX="123779"/>
      <dgm:spPr/>
      <dgm:t>
        <a:bodyPr/>
        <a:lstStyle/>
        <a:p>
          <a:endParaRPr lang="ru-RU"/>
        </a:p>
      </dgm:t>
    </dgm:pt>
    <dgm:pt modelId="{4A02ACD9-6818-400C-BC2A-A411B64AAD9B}" type="pres">
      <dgm:prSet presAssocID="{825A0282-5B9D-4BDC-887D-E9C6320DFDC0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99EA58-7252-420C-B5AB-8BBD97F0880B}" type="pres">
      <dgm:prSet presAssocID="{825A0282-5B9D-4BDC-887D-E9C6320DFDC0}" presName="childPlaceholder" presStyleCnt="0"/>
      <dgm:spPr/>
    </dgm:pt>
    <dgm:pt modelId="{AECEE716-BCCA-49F3-96CA-374F16754732}" type="pres">
      <dgm:prSet presAssocID="{825A0282-5B9D-4BDC-887D-E9C6320DFDC0}" presName="circle" presStyleCnt="0"/>
      <dgm:spPr/>
    </dgm:pt>
    <dgm:pt modelId="{BF1D52CC-3ADB-41D9-A437-F710FE791429}" type="pres">
      <dgm:prSet presAssocID="{825A0282-5B9D-4BDC-887D-E9C6320DFDC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FA4D65-3B41-42BF-A903-ED618D653F5E}" type="pres">
      <dgm:prSet presAssocID="{825A0282-5B9D-4BDC-887D-E9C6320DFDC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E5BD68-5347-4A74-A481-43E7274A1C7E}" type="pres">
      <dgm:prSet presAssocID="{825A0282-5B9D-4BDC-887D-E9C6320DFDC0}" presName="quadrant3" presStyleLbl="node1" presStyleIdx="2" presStyleCnt="4" custScaleX="103139" custScaleY="1016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AEA8BF-59CF-407F-B1DB-090C8E36C27A}" type="pres">
      <dgm:prSet presAssocID="{825A0282-5B9D-4BDC-887D-E9C6320DFDC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6BECA-B6FE-4956-9109-189572AE1F85}" type="pres">
      <dgm:prSet presAssocID="{825A0282-5B9D-4BDC-887D-E9C6320DFDC0}" presName="quadrantPlaceholder" presStyleCnt="0"/>
      <dgm:spPr/>
    </dgm:pt>
    <dgm:pt modelId="{E97434B7-5A5D-4DCD-9DEE-920D686D4045}" type="pres">
      <dgm:prSet presAssocID="{825A0282-5B9D-4BDC-887D-E9C6320DFDC0}" presName="center1" presStyleLbl="fgShp" presStyleIdx="0" presStyleCnt="2"/>
      <dgm:spPr/>
    </dgm:pt>
    <dgm:pt modelId="{B7587503-4C1F-4050-AE4D-0F16C0EE6E98}" type="pres">
      <dgm:prSet presAssocID="{825A0282-5B9D-4BDC-887D-E9C6320DFDC0}" presName="center2" presStyleLbl="fgShp" presStyleIdx="1" presStyleCnt="2"/>
      <dgm:spPr/>
    </dgm:pt>
  </dgm:ptLst>
  <dgm:cxnLst>
    <dgm:cxn modelId="{3B62F3B5-E647-4DB3-95C0-9A4DA4243E9E}" type="presOf" srcId="{8BFFC4AF-1B38-4172-8E1C-3C06B2C365AD}" destId="{1EAEA8BF-59CF-407F-B1DB-090C8E36C27A}" srcOrd="0" destOrd="0" presId="urn:microsoft.com/office/officeart/2005/8/layout/cycle4"/>
    <dgm:cxn modelId="{AF90AD59-88E7-44E4-A5E8-FF4EFC764966}" type="presOf" srcId="{38691DBC-2D27-4E3A-9473-81C1A92E0077}" destId="{4EFA4D65-3B41-42BF-A903-ED618D653F5E}" srcOrd="0" destOrd="0" presId="urn:microsoft.com/office/officeart/2005/8/layout/cycle4"/>
    <dgm:cxn modelId="{C6891D00-80DC-43E7-8C20-B8C3F64E49FF}" type="presOf" srcId="{7E58A1BA-1B0E-4322-981D-D7C1A9E3DE39}" destId="{EE1C5AD6-4196-43C1-9C44-0A76BB638F73}" srcOrd="0" destOrd="0" presId="urn:microsoft.com/office/officeart/2005/8/layout/cycle4"/>
    <dgm:cxn modelId="{7F5222EB-D3D3-4710-9F31-759F7C51C761}" type="presOf" srcId="{CEA8768F-37CC-486E-B87D-F34831FBA878}" destId="{D63B24C7-F055-4A42-B610-B975D5E6A292}" srcOrd="1" destOrd="0" presId="urn:microsoft.com/office/officeart/2005/8/layout/cycle4"/>
    <dgm:cxn modelId="{9DDE83E0-0C7C-4023-AA78-0CB1CBCBE083}" srcId="{86498D22-120E-40FB-A076-184FE273CFEF}" destId="{D0F5D880-B4B6-4955-853C-47CD197A8060}" srcOrd="0" destOrd="0" parTransId="{04F2FE8F-8E43-4796-A7D3-4CB4513EB485}" sibTransId="{A511D7BF-5D9A-4539-8FFE-D47C5B1CE282}"/>
    <dgm:cxn modelId="{C6F0AA1D-346D-4DD4-8D07-8FC9806871D3}" srcId="{3401FE5A-1845-4D5E-9D38-38A93B0B65E6}" destId="{4513FFFB-EC2F-4893-B1BA-77754C77E077}" srcOrd="0" destOrd="0" parTransId="{814017F7-95B3-403E-92A7-24BC5E5A838C}" sibTransId="{1171F8CE-C2DC-4906-9C06-7F40094D6612}"/>
    <dgm:cxn modelId="{587A4F63-5F9C-4E4F-BC5A-20EF5D2BA1D5}" type="presOf" srcId="{3401FE5A-1845-4D5E-9D38-38A93B0B65E6}" destId="{BF1D52CC-3ADB-41D9-A437-F710FE791429}" srcOrd="0" destOrd="0" presId="urn:microsoft.com/office/officeart/2005/8/layout/cycle4"/>
    <dgm:cxn modelId="{EAD9AD13-A346-4CBE-A5A7-8EC83074F1BC}" type="presOf" srcId="{D0F5D880-B4B6-4955-853C-47CD197A8060}" destId="{F5D4F313-7340-470B-BA22-BCDB58430A01}" srcOrd="1" destOrd="0" presId="urn:microsoft.com/office/officeart/2005/8/layout/cycle4"/>
    <dgm:cxn modelId="{FF06F5FA-D4AF-4539-A5BE-FA57259EAEE5}" type="presOf" srcId="{825A0282-5B9D-4BDC-887D-E9C6320DFDC0}" destId="{21F23314-F248-4BE9-92E3-56D86A318EA4}" srcOrd="0" destOrd="0" presId="urn:microsoft.com/office/officeart/2005/8/layout/cycle4"/>
    <dgm:cxn modelId="{E1BD5EC6-47A1-443C-9278-9FD4A82A6E81}" srcId="{825A0282-5B9D-4BDC-887D-E9C6320DFDC0}" destId="{38691DBC-2D27-4E3A-9473-81C1A92E0077}" srcOrd="1" destOrd="0" parTransId="{5139011C-FA2A-4D1C-97CB-11A5834F3E0A}" sibTransId="{1EFD28AA-9552-4170-8B48-BB374BC82FE8}"/>
    <dgm:cxn modelId="{9902176D-2A17-4CC2-B941-5FA8515CFCE0}" srcId="{825A0282-5B9D-4BDC-887D-E9C6320DFDC0}" destId="{3401FE5A-1845-4D5E-9D38-38A93B0B65E6}" srcOrd="0" destOrd="0" parTransId="{F6EAF308-F8EE-4675-87EA-96BF2B8128A6}" sibTransId="{0410112D-FD65-40BC-B93A-5D4F670808B7}"/>
    <dgm:cxn modelId="{CDF13966-FCA9-4CCD-88A7-729E99151A50}" type="presOf" srcId="{4513FFFB-EC2F-4893-B1BA-77754C77E077}" destId="{77A5D80F-A79D-4271-B4DA-93CAE72AB9C3}" srcOrd="0" destOrd="0" presId="urn:microsoft.com/office/officeart/2005/8/layout/cycle4"/>
    <dgm:cxn modelId="{4C4519F6-E4EA-469A-8739-36AD4225092F}" type="presOf" srcId="{4513FFFB-EC2F-4893-B1BA-77754C77E077}" destId="{F348211A-2CEA-417B-919A-C0A06B9FE2CA}" srcOrd="1" destOrd="0" presId="urn:microsoft.com/office/officeart/2005/8/layout/cycle4"/>
    <dgm:cxn modelId="{73245651-96E7-4A04-971B-F43175337719}" srcId="{825A0282-5B9D-4BDC-887D-E9C6320DFDC0}" destId="{8BFFC4AF-1B38-4172-8E1C-3C06B2C365AD}" srcOrd="3" destOrd="0" parTransId="{76467737-738E-43BD-8306-2D0EFDB42AD7}" sibTransId="{37DA93FD-2F00-490F-8DE4-8A9107ADCE02}"/>
    <dgm:cxn modelId="{111CE96C-1626-45D8-8DCD-BD633EB5B326}" srcId="{825A0282-5B9D-4BDC-887D-E9C6320DFDC0}" destId="{86498D22-120E-40FB-A076-184FE273CFEF}" srcOrd="2" destOrd="0" parTransId="{AB533310-A7AC-4240-A6A9-D2B005C0A0FF}" sibTransId="{D98D7846-7FE1-4EEE-AD95-C6103EDC8DA4}"/>
    <dgm:cxn modelId="{4B830618-0F32-46C9-BC68-02AA034FAAA7}" type="presOf" srcId="{CEA8768F-37CC-486E-B87D-F34831FBA878}" destId="{E87A1546-B2B9-4442-B4AD-8715879A4545}" srcOrd="0" destOrd="0" presId="urn:microsoft.com/office/officeart/2005/8/layout/cycle4"/>
    <dgm:cxn modelId="{BAFB7828-70DE-482B-9923-81D2C653829D}" type="presOf" srcId="{7E58A1BA-1B0E-4322-981D-D7C1A9E3DE39}" destId="{4A02ACD9-6818-400C-BC2A-A411B64AAD9B}" srcOrd="1" destOrd="0" presId="urn:microsoft.com/office/officeart/2005/8/layout/cycle4"/>
    <dgm:cxn modelId="{3EFDF097-702F-4440-AB82-21444A94FB6B}" srcId="{38691DBC-2D27-4E3A-9473-81C1A92E0077}" destId="{CEA8768F-37CC-486E-B87D-F34831FBA878}" srcOrd="0" destOrd="0" parTransId="{BBCCB66D-F549-499D-AF61-7857DD1C1FFA}" sibTransId="{E54DDA5C-BCA9-4162-8616-39ABEC223A4C}"/>
    <dgm:cxn modelId="{B5CAA2A5-6633-4F4C-8537-D3120D2FB71B}" srcId="{8BFFC4AF-1B38-4172-8E1C-3C06B2C365AD}" destId="{7E58A1BA-1B0E-4322-981D-D7C1A9E3DE39}" srcOrd="0" destOrd="0" parTransId="{F15F04F4-1781-423C-AAAC-D4A658281BBF}" sibTransId="{BD40A424-F22B-4C98-B268-AD3B66262422}"/>
    <dgm:cxn modelId="{19640E7A-87B4-4497-B0EE-7F56C703F014}" type="presOf" srcId="{D0F5D880-B4B6-4955-853C-47CD197A8060}" destId="{8722DB9F-621A-408C-B135-957AC0979872}" srcOrd="0" destOrd="0" presId="urn:microsoft.com/office/officeart/2005/8/layout/cycle4"/>
    <dgm:cxn modelId="{A7911E56-EE6A-4163-855C-D6ED9295E649}" type="presOf" srcId="{86498D22-120E-40FB-A076-184FE273CFEF}" destId="{3CE5BD68-5347-4A74-A481-43E7274A1C7E}" srcOrd="0" destOrd="0" presId="urn:microsoft.com/office/officeart/2005/8/layout/cycle4"/>
    <dgm:cxn modelId="{F8A8B1AF-E6D6-4390-A489-3BDC8DD7CA42}" type="presParOf" srcId="{21F23314-F248-4BE9-92E3-56D86A318EA4}" destId="{84883FC7-FF0C-4CDA-BFDA-3DD3C0172A6E}" srcOrd="0" destOrd="0" presId="urn:microsoft.com/office/officeart/2005/8/layout/cycle4"/>
    <dgm:cxn modelId="{6867EB87-2860-4C93-8EC9-E341900DC1DD}" type="presParOf" srcId="{84883FC7-FF0C-4CDA-BFDA-3DD3C0172A6E}" destId="{5B4FC7D9-B61A-48CD-A352-9589F2C4ADCB}" srcOrd="0" destOrd="0" presId="urn:microsoft.com/office/officeart/2005/8/layout/cycle4"/>
    <dgm:cxn modelId="{047DF87D-5C85-4B57-92CD-49DD263B46C5}" type="presParOf" srcId="{5B4FC7D9-B61A-48CD-A352-9589F2C4ADCB}" destId="{77A5D80F-A79D-4271-B4DA-93CAE72AB9C3}" srcOrd="0" destOrd="0" presId="urn:microsoft.com/office/officeart/2005/8/layout/cycle4"/>
    <dgm:cxn modelId="{F45227B0-EA85-44FC-8734-B0D3B5D32E36}" type="presParOf" srcId="{5B4FC7D9-B61A-48CD-A352-9589F2C4ADCB}" destId="{F348211A-2CEA-417B-919A-C0A06B9FE2CA}" srcOrd="1" destOrd="0" presId="urn:microsoft.com/office/officeart/2005/8/layout/cycle4"/>
    <dgm:cxn modelId="{36051915-E5DA-453B-B6DA-FCB96BBC0CAF}" type="presParOf" srcId="{84883FC7-FF0C-4CDA-BFDA-3DD3C0172A6E}" destId="{6676B52B-F6B9-4E5A-A342-43E86E792CF6}" srcOrd="1" destOrd="0" presId="urn:microsoft.com/office/officeart/2005/8/layout/cycle4"/>
    <dgm:cxn modelId="{EFACB4EC-C092-4467-8EC8-F01C59BD9022}" type="presParOf" srcId="{6676B52B-F6B9-4E5A-A342-43E86E792CF6}" destId="{E87A1546-B2B9-4442-B4AD-8715879A4545}" srcOrd="0" destOrd="0" presId="urn:microsoft.com/office/officeart/2005/8/layout/cycle4"/>
    <dgm:cxn modelId="{B090045E-03A7-48DE-A67E-F531E02CD76A}" type="presParOf" srcId="{6676B52B-F6B9-4E5A-A342-43E86E792CF6}" destId="{D63B24C7-F055-4A42-B610-B975D5E6A292}" srcOrd="1" destOrd="0" presId="urn:microsoft.com/office/officeart/2005/8/layout/cycle4"/>
    <dgm:cxn modelId="{481E7066-DEB1-4A0F-9E44-ADAFCAA3D3A5}" type="presParOf" srcId="{84883FC7-FF0C-4CDA-BFDA-3DD3C0172A6E}" destId="{19C67844-C20E-44A2-9C27-4DE1A56BA466}" srcOrd="2" destOrd="0" presId="urn:microsoft.com/office/officeart/2005/8/layout/cycle4"/>
    <dgm:cxn modelId="{62D21FDF-37D6-49A8-B5E2-C4014229E663}" type="presParOf" srcId="{19C67844-C20E-44A2-9C27-4DE1A56BA466}" destId="{8722DB9F-621A-408C-B135-957AC0979872}" srcOrd="0" destOrd="0" presId="urn:microsoft.com/office/officeart/2005/8/layout/cycle4"/>
    <dgm:cxn modelId="{D44A4214-DBE4-4D02-A883-8AFDB51436E2}" type="presParOf" srcId="{19C67844-C20E-44A2-9C27-4DE1A56BA466}" destId="{F5D4F313-7340-470B-BA22-BCDB58430A01}" srcOrd="1" destOrd="0" presId="urn:microsoft.com/office/officeart/2005/8/layout/cycle4"/>
    <dgm:cxn modelId="{2C681FA8-22D6-4098-8480-3207E9A2B44E}" type="presParOf" srcId="{84883FC7-FF0C-4CDA-BFDA-3DD3C0172A6E}" destId="{74F62618-A879-4D10-9535-3BD81F380D54}" srcOrd="3" destOrd="0" presId="urn:microsoft.com/office/officeart/2005/8/layout/cycle4"/>
    <dgm:cxn modelId="{7C84A067-6FFB-4B67-997E-26EC1C31F980}" type="presParOf" srcId="{74F62618-A879-4D10-9535-3BD81F380D54}" destId="{EE1C5AD6-4196-43C1-9C44-0A76BB638F73}" srcOrd="0" destOrd="0" presId="urn:microsoft.com/office/officeart/2005/8/layout/cycle4"/>
    <dgm:cxn modelId="{0C6D4699-2234-47A4-97E9-42FB60EAD8D1}" type="presParOf" srcId="{74F62618-A879-4D10-9535-3BD81F380D54}" destId="{4A02ACD9-6818-400C-BC2A-A411B64AAD9B}" srcOrd="1" destOrd="0" presId="urn:microsoft.com/office/officeart/2005/8/layout/cycle4"/>
    <dgm:cxn modelId="{4E6F5637-D3A2-4FBA-B4DE-7624C42050E5}" type="presParOf" srcId="{84883FC7-FF0C-4CDA-BFDA-3DD3C0172A6E}" destId="{AC99EA58-7252-420C-B5AB-8BBD97F0880B}" srcOrd="4" destOrd="0" presId="urn:microsoft.com/office/officeart/2005/8/layout/cycle4"/>
    <dgm:cxn modelId="{FF27B91E-2DF4-48FC-A782-D1102CC12A1F}" type="presParOf" srcId="{21F23314-F248-4BE9-92E3-56D86A318EA4}" destId="{AECEE716-BCCA-49F3-96CA-374F16754732}" srcOrd="1" destOrd="0" presId="urn:microsoft.com/office/officeart/2005/8/layout/cycle4"/>
    <dgm:cxn modelId="{78918209-2657-4655-B3A4-B1BE8DF2D088}" type="presParOf" srcId="{AECEE716-BCCA-49F3-96CA-374F16754732}" destId="{BF1D52CC-3ADB-41D9-A437-F710FE791429}" srcOrd="0" destOrd="0" presId="urn:microsoft.com/office/officeart/2005/8/layout/cycle4"/>
    <dgm:cxn modelId="{5C88034F-C7D3-4A4D-A87B-C423A435F3DB}" type="presParOf" srcId="{AECEE716-BCCA-49F3-96CA-374F16754732}" destId="{4EFA4D65-3B41-42BF-A903-ED618D653F5E}" srcOrd="1" destOrd="0" presId="urn:microsoft.com/office/officeart/2005/8/layout/cycle4"/>
    <dgm:cxn modelId="{8230466C-C334-4B52-BB35-9DC7B1DC67F1}" type="presParOf" srcId="{AECEE716-BCCA-49F3-96CA-374F16754732}" destId="{3CE5BD68-5347-4A74-A481-43E7274A1C7E}" srcOrd="2" destOrd="0" presId="urn:microsoft.com/office/officeart/2005/8/layout/cycle4"/>
    <dgm:cxn modelId="{00FA0D22-793C-43F0-B3BD-F10BC9785491}" type="presParOf" srcId="{AECEE716-BCCA-49F3-96CA-374F16754732}" destId="{1EAEA8BF-59CF-407F-B1DB-090C8E36C27A}" srcOrd="3" destOrd="0" presId="urn:microsoft.com/office/officeart/2005/8/layout/cycle4"/>
    <dgm:cxn modelId="{59B3C3ED-51C6-4CA7-A61E-A401E883AF65}" type="presParOf" srcId="{AECEE716-BCCA-49F3-96CA-374F16754732}" destId="{27A6BECA-B6FE-4956-9109-189572AE1F85}" srcOrd="4" destOrd="0" presId="urn:microsoft.com/office/officeart/2005/8/layout/cycle4"/>
    <dgm:cxn modelId="{266F5711-2A4A-4453-A5E9-E50396AF640A}" type="presParOf" srcId="{21F23314-F248-4BE9-92E3-56D86A318EA4}" destId="{E97434B7-5A5D-4DCD-9DEE-920D686D4045}" srcOrd="2" destOrd="0" presId="urn:microsoft.com/office/officeart/2005/8/layout/cycle4"/>
    <dgm:cxn modelId="{35EC9C8F-6FF9-45F3-AB33-EFEF89A3AE4B}" type="presParOf" srcId="{21F23314-F248-4BE9-92E3-56D86A318EA4}" destId="{B7587503-4C1F-4050-AE4D-0F16C0EE6E9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94EA70-CA47-4761-84B8-5981D88507CD}" type="doc">
      <dgm:prSet loTypeId="urn:microsoft.com/office/officeart/2009/3/layout/StepUpProcess" loCatId="process" qsTypeId="urn:microsoft.com/office/officeart/2005/8/quickstyle/simple2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227B0DA7-7403-469C-980F-00D8D107405E}">
      <dgm:prSet phldrT="[Текст]" custT="1"/>
      <dgm:spPr/>
      <dgm:t>
        <a:bodyPr/>
        <a:lstStyle/>
        <a:p>
          <a:r>
            <a:rPr lang="ru-RU" sz="2200" dirty="0" smtClean="0"/>
            <a:t>1-я фаза. </a:t>
          </a:r>
        </a:p>
        <a:p>
          <a:r>
            <a:rPr lang="ru-RU" sz="2200" b="1" dirty="0" smtClean="0"/>
            <a:t>Ориентация.</a:t>
          </a:r>
        </a:p>
        <a:p>
          <a:r>
            <a:rPr lang="ru-RU" sz="2000" dirty="0" smtClean="0"/>
            <a:t>Профессиональные</a:t>
          </a:r>
          <a:r>
            <a:rPr lang="ru-RU" sz="2200" dirty="0" smtClean="0"/>
            <a:t> пробы и выбор.</a:t>
          </a:r>
        </a:p>
        <a:p>
          <a:r>
            <a:rPr lang="ru-RU" sz="2200" i="1" dirty="0" smtClean="0"/>
            <a:t>Самоопределение.</a:t>
          </a:r>
          <a:endParaRPr lang="ru-RU" sz="2200" i="1" dirty="0"/>
        </a:p>
      </dgm:t>
    </dgm:pt>
    <dgm:pt modelId="{E89F1B98-CD88-4624-90F0-011C7D465BBA}" type="parTrans" cxnId="{DA924AD7-8C9B-41E6-B80A-8EA3B7AA193D}">
      <dgm:prSet/>
      <dgm:spPr/>
      <dgm:t>
        <a:bodyPr/>
        <a:lstStyle/>
        <a:p>
          <a:endParaRPr lang="ru-RU"/>
        </a:p>
      </dgm:t>
    </dgm:pt>
    <dgm:pt modelId="{CC7F58C4-FED9-45C7-B9F5-3C9DE93C1F2A}" type="sibTrans" cxnId="{DA924AD7-8C9B-41E6-B80A-8EA3B7AA193D}">
      <dgm:prSet/>
      <dgm:spPr/>
      <dgm:t>
        <a:bodyPr/>
        <a:lstStyle/>
        <a:p>
          <a:endParaRPr lang="ru-RU"/>
        </a:p>
      </dgm:t>
    </dgm:pt>
    <dgm:pt modelId="{703C2D4C-83A8-451F-97E2-CB7BB88F1CB1}">
      <dgm:prSet phldrT="[Текст]" custT="1"/>
      <dgm:spPr/>
      <dgm:t>
        <a:bodyPr/>
        <a:lstStyle/>
        <a:p>
          <a:r>
            <a:rPr lang="ru-RU" sz="2200" dirty="0" smtClean="0"/>
            <a:t>2-я фаза.</a:t>
          </a:r>
        </a:p>
        <a:p>
          <a:r>
            <a:rPr lang="ru-RU" sz="2200" b="1" dirty="0" smtClean="0"/>
            <a:t>Базовая готовность.</a:t>
          </a:r>
        </a:p>
        <a:p>
          <a:r>
            <a:rPr lang="ru-RU" sz="2000" dirty="0" smtClean="0"/>
            <a:t>Профессиональное </a:t>
          </a:r>
          <a:r>
            <a:rPr lang="ru-RU" sz="2200" dirty="0" smtClean="0"/>
            <a:t>педагогическое образование.</a:t>
          </a:r>
        </a:p>
        <a:p>
          <a:r>
            <a:rPr lang="ru-RU" sz="2200" i="1" dirty="0" smtClean="0"/>
            <a:t>Самоорганизация.</a:t>
          </a:r>
          <a:endParaRPr lang="ru-RU" sz="2200" i="1" dirty="0"/>
        </a:p>
      </dgm:t>
    </dgm:pt>
    <dgm:pt modelId="{6C843B67-1425-4A7B-AEA2-B936837A167F}" type="parTrans" cxnId="{9BDDAD5B-2BB9-40CB-B939-C37AC2E44BF2}">
      <dgm:prSet/>
      <dgm:spPr/>
      <dgm:t>
        <a:bodyPr/>
        <a:lstStyle/>
        <a:p>
          <a:endParaRPr lang="ru-RU"/>
        </a:p>
      </dgm:t>
    </dgm:pt>
    <dgm:pt modelId="{CD27642D-5663-4753-AE2D-EB4A00BB5A4D}" type="sibTrans" cxnId="{9BDDAD5B-2BB9-40CB-B939-C37AC2E44BF2}">
      <dgm:prSet/>
      <dgm:spPr/>
      <dgm:t>
        <a:bodyPr/>
        <a:lstStyle/>
        <a:p>
          <a:endParaRPr lang="ru-RU"/>
        </a:p>
      </dgm:t>
    </dgm:pt>
    <dgm:pt modelId="{24FF804A-76E7-431B-B04C-090FD569C792}">
      <dgm:prSet phldrT="[Текст]" custT="1"/>
      <dgm:spPr/>
      <dgm:t>
        <a:bodyPr/>
        <a:lstStyle/>
        <a:p>
          <a:r>
            <a:rPr lang="ru-RU" sz="2200" dirty="0" smtClean="0"/>
            <a:t>3-я фаза.</a:t>
          </a:r>
        </a:p>
        <a:p>
          <a:r>
            <a:rPr lang="ru-RU" sz="2200" b="1" dirty="0" smtClean="0"/>
            <a:t>Мастерство.</a:t>
          </a:r>
        </a:p>
        <a:p>
          <a:r>
            <a:rPr lang="ru-RU" sz="2200" dirty="0" smtClean="0"/>
            <a:t>Дополнительное педагогическое образование.</a:t>
          </a:r>
        </a:p>
        <a:p>
          <a:r>
            <a:rPr lang="ru-RU" sz="2200" dirty="0" smtClean="0"/>
            <a:t>Самообразование.</a:t>
          </a:r>
        </a:p>
        <a:p>
          <a:r>
            <a:rPr lang="ru-RU" sz="2200" i="1" dirty="0" smtClean="0"/>
            <a:t>Саморазвитие.</a:t>
          </a:r>
          <a:endParaRPr lang="ru-RU" sz="2200" i="1" dirty="0"/>
        </a:p>
      </dgm:t>
    </dgm:pt>
    <dgm:pt modelId="{4CFA0DD8-50C8-4ADB-A2E2-98240E35D69A}" type="parTrans" cxnId="{E62B0F20-EF31-475E-9A73-B0552D86A435}">
      <dgm:prSet/>
      <dgm:spPr/>
      <dgm:t>
        <a:bodyPr/>
        <a:lstStyle/>
        <a:p>
          <a:endParaRPr lang="ru-RU"/>
        </a:p>
      </dgm:t>
    </dgm:pt>
    <dgm:pt modelId="{6C746B58-8E3B-4F39-9ABD-5AA5A01D99AB}" type="sibTrans" cxnId="{E62B0F20-EF31-475E-9A73-B0552D86A435}">
      <dgm:prSet/>
      <dgm:spPr/>
      <dgm:t>
        <a:bodyPr/>
        <a:lstStyle/>
        <a:p>
          <a:endParaRPr lang="ru-RU"/>
        </a:p>
      </dgm:t>
    </dgm:pt>
    <dgm:pt modelId="{955B31AE-E3D9-4001-99E3-4126BF8EB66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200" b="1" i="1" dirty="0" smtClean="0"/>
            <a:t>Идеальный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200" b="1" i="1" dirty="0" smtClean="0"/>
            <a:t>образ современного педагога</a:t>
          </a:r>
        </a:p>
      </dgm:t>
    </dgm:pt>
    <dgm:pt modelId="{D37E8828-0971-4E3F-B478-152B5A450F79}" type="parTrans" cxnId="{06CCEB70-CF36-425F-8903-A92151820F5A}">
      <dgm:prSet/>
      <dgm:spPr/>
      <dgm:t>
        <a:bodyPr/>
        <a:lstStyle/>
        <a:p>
          <a:endParaRPr lang="ru-RU"/>
        </a:p>
      </dgm:t>
    </dgm:pt>
    <dgm:pt modelId="{4C4C9FA9-F21F-40D4-861A-ACD9C22537CA}" type="sibTrans" cxnId="{06CCEB70-CF36-425F-8903-A92151820F5A}">
      <dgm:prSet/>
      <dgm:spPr/>
      <dgm:t>
        <a:bodyPr/>
        <a:lstStyle/>
        <a:p>
          <a:endParaRPr lang="ru-RU"/>
        </a:p>
      </dgm:t>
    </dgm:pt>
    <dgm:pt modelId="{FF7EC295-16C3-4B71-AD3A-71E8411D07B4}" type="pres">
      <dgm:prSet presAssocID="{DC94EA70-CA47-4761-84B8-5981D88507CD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85CD2CB-739B-4789-B00D-3FF4A861619C}" type="pres">
      <dgm:prSet presAssocID="{227B0DA7-7403-469C-980F-00D8D107405E}" presName="composite" presStyleCnt="0"/>
      <dgm:spPr/>
    </dgm:pt>
    <dgm:pt modelId="{DA2905DD-5FEF-4D4B-BC6C-26999CF69E0A}" type="pres">
      <dgm:prSet presAssocID="{227B0DA7-7403-469C-980F-00D8D107405E}" presName="LShape" presStyleLbl="alignNode1" presStyleIdx="0" presStyleCnt="7"/>
      <dgm:spPr/>
    </dgm:pt>
    <dgm:pt modelId="{5BA119BE-6F48-4FB7-AF95-55C8101C7408}" type="pres">
      <dgm:prSet presAssocID="{227B0DA7-7403-469C-980F-00D8D107405E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F4B0A-9360-4FA1-B916-9D8C0DDE2A4C}" type="pres">
      <dgm:prSet presAssocID="{227B0DA7-7403-469C-980F-00D8D107405E}" presName="Triangle" presStyleLbl="alignNode1" presStyleIdx="1" presStyleCnt="7"/>
      <dgm:spPr/>
    </dgm:pt>
    <dgm:pt modelId="{18D82E3A-58F3-4F31-A115-CA95C32D7947}" type="pres">
      <dgm:prSet presAssocID="{CC7F58C4-FED9-45C7-B9F5-3C9DE93C1F2A}" presName="sibTrans" presStyleCnt="0"/>
      <dgm:spPr/>
    </dgm:pt>
    <dgm:pt modelId="{41A4B395-A852-4B3B-AE58-38BD7B52DC30}" type="pres">
      <dgm:prSet presAssocID="{CC7F58C4-FED9-45C7-B9F5-3C9DE93C1F2A}" presName="space" presStyleCnt="0"/>
      <dgm:spPr/>
    </dgm:pt>
    <dgm:pt modelId="{CE198B7F-6B41-464D-8C1D-6D44A9F1AA47}" type="pres">
      <dgm:prSet presAssocID="{703C2D4C-83A8-451F-97E2-CB7BB88F1CB1}" presName="composite" presStyleCnt="0"/>
      <dgm:spPr/>
    </dgm:pt>
    <dgm:pt modelId="{DE19CB39-3459-479A-BC1E-AA70FC38A265}" type="pres">
      <dgm:prSet presAssocID="{703C2D4C-83A8-451F-97E2-CB7BB88F1CB1}" presName="LShape" presStyleLbl="alignNode1" presStyleIdx="2" presStyleCnt="7"/>
      <dgm:spPr/>
    </dgm:pt>
    <dgm:pt modelId="{481696D1-0CC2-49DA-A9C1-2B0F39DE6035}" type="pres">
      <dgm:prSet presAssocID="{703C2D4C-83A8-451F-97E2-CB7BB88F1CB1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E25DA-CE2D-4E8B-A531-A2E3E5DCB771}" type="pres">
      <dgm:prSet presAssocID="{703C2D4C-83A8-451F-97E2-CB7BB88F1CB1}" presName="Triangle" presStyleLbl="alignNode1" presStyleIdx="3" presStyleCnt="7"/>
      <dgm:spPr/>
    </dgm:pt>
    <dgm:pt modelId="{06144B20-CC2D-42B5-851A-5075FD0109CE}" type="pres">
      <dgm:prSet presAssocID="{CD27642D-5663-4753-AE2D-EB4A00BB5A4D}" presName="sibTrans" presStyleCnt="0"/>
      <dgm:spPr/>
    </dgm:pt>
    <dgm:pt modelId="{F162C294-0906-436C-B64D-B736D522FDA2}" type="pres">
      <dgm:prSet presAssocID="{CD27642D-5663-4753-AE2D-EB4A00BB5A4D}" presName="space" presStyleCnt="0"/>
      <dgm:spPr/>
    </dgm:pt>
    <dgm:pt modelId="{0FBB8E2F-4F49-4FFF-B6EF-3BE999050D33}" type="pres">
      <dgm:prSet presAssocID="{24FF804A-76E7-431B-B04C-090FD569C792}" presName="composite" presStyleCnt="0"/>
      <dgm:spPr/>
    </dgm:pt>
    <dgm:pt modelId="{6084C9A7-8D79-43B8-8DA1-8739D794DA85}" type="pres">
      <dgm:prSet presAssocID="{24FF804A-76E7-431B-B04C-090FD569C792}" presName="LShape" presStyleLbl="alignNode1" presStyleIdx="4" presStyleCnt="7"/>
      <dgm:spPr/>
    </dgm:pt>
    <dgm:pt modelId="{22F1EB66-D48A-4113-93E6-9209C5A37403}" type="pres">
      <dgm:prSet presAssocID="{24FF804A-76E7-431B-B04C-090FD569C792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9791ED-330A-4609-BBF3-7AE7AC1F9D25}" type="pres">
      <dgm:prSet presAssocID="{24FF804A-76E7-431B-B04C-090FD569C792}" presName="Triangle" presStyleLbl="alignNode1" presStyleIdx="5" presStyleCnt="7"/>
      <dgm:spPr/>
    </dgm:pt>
    <dgm:pt modelId="{82A04821-F16C-4984-9B7D-44F371991E34}" type="pres">
      <dgm:prSet presAssocID="{6C746B58-8E3B-4F39-9ABD-5AA5A01D99AB}" presName="sibTrans" presStyleCnt="0"/>
      <dgm:spPr/>
    </dgm:pt>
    <dgm:pt modelId="{21678D84-44FF-4B52-8D5D-916F74019BA4}" type="pres">
      <dgm:prSet presAssocID="{6C746B58-8E3B-4F39-9ABD-5AA5A01D99AB}" presName="space" presStyleCnt="0"/>
      <dgm:spPr/>
    </dgm:pt>
    <dgm:pt modelId="{DB0318A0-1AB5-428D-9AFF-F19B3045D413}" type="pres">
      <dgm:prSet presAssocID="{955B31AE-E3D9-4001-99E3-4126BF8EB66C}" presName="composite" presStyleCnt="0"/>
      <dgm:spPr/>
    </dgm:pt>
    <dgm:pt modelId="{B6B2D9FE-1F08-40E2-A153-EAC6ECB60838}" type="pres">
      <dgm:prSet presAssocID="{955B31AE-E3D9-4001-99E3-4126BF8EB66C}" presName="LShape" presStyleLbl="alignNode1" presStyleIdx="6" presStyleCnt="7"/>
      <dgm:spPr/>
    </dgm:pt>
    <dgm:pt modelId="{5B809C48-4323-4652-81DB-8783D473933A}" type="pres">
      <dgm:prSet presAssocID="{955B31AE-E3D9-4001-99E3-4126BF8EB66C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1AE0B95-A8A4-4B24-9EFF-F725D27C8CCA}" type="presOf" srcId="{24FF804A-76E7-431B-B04C-090FD569C792}" destId="{22F1EB66-D48A-4113-93E6-9209C5A37403}" srcOrd="0" destOrd="0" presId="urn:microsoft.com/office/officeart/2009/3/layout/StepUpProcess"/>
    <dgm:cxn modelId="{910E284D-0C3B-4C23-821A-E45525116866}" type="presOf" srcId="{955B31AE-E3D9-4001-99E3-4126BF8EB66C}" destId="{5B809C48-4323-4652-81DB-8783D473933A}" srcOrd="0" destOrd="0" presId="urn:microsoft.com/office/officeart/2009/3/layout/StepUpProcess"/>
    <dgm:cxn modelId="{E62B0F20-EF31-475E-9A73-B0552D86A435}" srcId="{DC94EA70-CA47-4761-84B8-5981D88507CD}" destId="{24FF804A-76E7-431B-B04C-090FD569C792}" srcOrd="2" destOrd="0" parTransId="{4CFA0DD8-50C8-4ADB-A2E2-98240E35D69A}" sibTransId="{6C746B58-8E3B-4F39-9ABD-5AA5A01D99AB}"/>
    <dgm:cxn modelId="{9AF67570-3BBC-4EC5-9989-B2A0BA0839E3}" type="presOf" srcId="{DC94EA70-CA47-4761-84B8-5981D88507CD}" destId="{FF7EC295-16C3-4B71-AD3A-71E8411D07B4}" srcOrd="0" destOrd="0" presId="urn:microsoft.com/office/officeart/2009/3/layout/StepUpProcess"/>
    <dgm:cxn modelId="{E6F4AD71-16AC-4003-B95C-E86119FBCD18}" type="presOf" srcId="{703C2D4C-83A8-451F-97E2-CB7BB88F1CB1}" destId="{481696D1-0CC2-49DA-A9C1-2B0F39DE6035}" srcOrd="0" destOrd="0" presId="urn:microsoft.com/office/officeart/2009/3/layout/StepUpProcess"/>
    <dgm:cxn modelId="{06CCEB70-CF36-425F-8903-A92151820F5A}" srcId="{DC94EA70-CA47-4761-84B8-5981D88507CD}" destId="{955B31AE-E3D9-4001-99E3-4126BF8EB66C}" srcOrd="3" destOrd="0" parTransId="{D37E8828-0971-4E3F-B478-152B5A450F79}" sibTransId="{4C4C9FA9-F21F-40D4-861A-ACD9C22537CA}"/>
    <dgm:cxn modelId="{DA924AD7-8C9B-41E6-B80A-8EA3B7AA193D}" srcId="{DC94EA70-CA47-4761-84B8-5981D88507CD}" destId="{227B0DA7-7403-469C-980F-00D8D107405E}" srcOrd="0" destOrd="0" parTransId="{E89F1B98-CD88-4624-90F0-011C7D465BBA}" sibTransId="{CC7F58C4-FED9-45C7-B9F5-3C9DE93C1F2A}"/>
    <dgm:cxn modelId="{F251221E-1AF7-4D08-8389-D9107521DCFE}" type="presOf" srcId="{227B0DA7-7403-469C-980F-00D8D107405E}" destId="{5BA119BE-6F48-4FB7-AF95-55C8101C7408}" srcOrd="0" destOrd="0" presId="urn:microsoft.com/office/officeart/2009/3/layout/StepUpProcess"/>
    <dgm:cxn modelId="{9BDDAD5B-2BB9-40CB-B939-C37AC2E44BF2}" srcId="{DC94EA70-CA47-4761-84B8-5981D88507CD}" destId="{703C2D4C-83A8-451F-97E2-CB7BB88F1CB1}" srcOrd="1" destOrd="0" parTransId="{6C843B67-1425-4A7B-AEA2-B936837A167F}" sibTransId="{CD27642D-5663-4753-AE2D-EB4A00BB5A4D}"/>
    <dgm:cxn modelId="{4971947F-0277-4AA7-8D32-C8E8633D2809}" type="presParOf" srcId="{FF7EC295-16C3-4B71-AD3A-71E8411D07B4}" destId="{E85CD2CB-739B-4789-B00D-3FF4A861619C}" srcOrd="0" destOrd="0" presId="urn:microsoft.com/office/officeart/2009/3/layout/StepUpProcess"/>
    <dgm:cxn modelId="{3CD3189A-C20D-4230-BFE6-4523DAC65DC5}" type="presParOf" srcId="{E85CD2CB-739B-4789-B00D-3FF4A861619C}" destId="{DA2905DD-5FEF-4D4B-BC6C-26999CF69E0A}" srcOrd="0" destOrd="0" presId="urn:microsoft.com/office/officeart/2009/3/layout/StepUpProcess"/>
    <dgm:cxn modelId="{32B90D90-5829-4389-8962-868ECD8F63D2}" type="presParOf" srcId="{E85CD2CB-739B-4789-B00D-3FF4A861619C}" destId="{5BA119BE-6F48-4FB7-AF95-55C8101C7408}" srcOrd="1" destOrd="0" presId="urn:microsoft.com/office/officeart/2009/3/layout/StepUpProcess"/>
    <dgm:cxn modelId="{89CE3A8F-0428-41FC-9464-A579599C6242}" type="presParOf" srcId="{E85CD2CB-739B-4789-B00D-3FF4A861619C}" destId="{657F4B0A-9360-4FA1-B916-9D8C0DDE2A4C}" srcOrd="2" destOrd="0" presId="urn:microsoft.com/office/officeart/2009/3/layout/StepUpProcess"/>
    <dgm:cxn modelId="{AE14A3B9-139C-4C31-A09F-784A33F3DF74}" type="presParOf" srcId="{FF7EC295-16C3-4B71-AD3A-71E8411D07B4}" destId="{18D82E3A-58F3-4F31-A115-CA95C32D7947}" srcOrd="1" destOrd="0" presId="urn:microsoft.com/office/officeart/2009/3/layout/StepUpProcess"/>
    <dgm:cxn modelId="{3D427A28-69BC-4576-9400-1F305C0B151F}" type="presParOf" srcId="{18D82E3A-58F3-4F31-A115-CA95C32D7947}" destId="{41A4B395-A852-4B3B-AE58-38BD7B52DC30}" srcOrd="0" destOrd="0" presId="urn:microsoft.com/office/officeart/2009/3/layout/StepUpProcess"/>
    <dgm:cxn modelId="{A5EF62B6-6401-453E-B273-2B757CED1079}" type="presParOf" srcId="{FF7EC295-16C3-4B71-AD3A-71E8411D07B4}" destId="{CE198B7F-6B41-464D-8C1D-6D44A9F1AA47}" srcOrd="2" destOrd="0" presId="urn:microsoft.com/office/officeart/2009/3/layout/StepUpProcess"/>
    <dgm:cxn modelId="{784EED90-085D-4EDF-8A62-D014290AB84A}" type="presParOf" srcId="{CE198B7F-6B41-464D-8C1D-6D44A9F1AA47}" destId="{DE19CB39-3459-479A-BC1E-AA70FC38A265}" srcOrd="0" destOrd="0" presId="urn:microsoft.com/office/officeart/2009/3/layout/StepUpProcess"/>
    <dgm:cxn modelId="{B7C640E9-F1A0-45CC-AD88-18D38E439293}" type="presParOf" srcId="{CE198B7F-6B41-464D-8C1D-6D44A9F1AA47}" destId="{481696D1-0CC2-49DA-A9C1-2B0F39DE6035}" srcOrd="1" destOrd="0" presId="urn:microsoft.com/office/officeart/2009/3/layout/StepUpProcess"/>
    <dgm:cxn modelId="{0075F42A-830E-4175-9845-2C0B091AB68E}" type="presParOf" srcId="{CE198B7F-6B41-464D-8C1D-6D44A9F1AA47}" destId="{7B6E25DA-CE2D-4E8B-A531-A2E3E5DCB771}" srcOrd="2" destOrd="0" presId="urn:microsoft.com/office/officeart/2009/3/layout/StepUpProcess"/>
    <dgm:cxn modelId="{1F5CD298-DD6D-48E9-A89C-F10DE1D64711}" type="presParOf" srcId="{FF7EC295-16C3-4B71-AD3A-71E8411D07B4}" destId="{06144B20-CC2D-42B5-851A-5075FD0109CE}" srcOrd="3" destOrd="0" presId="urn:microsoft.com/office/officeart/2009/3/layout/StepUpProcess"/>
    <dgm:cxn modelId="{8B22BE25-4B09-4C4C-B9F2-A8D37DA09C9C}" type="presParOf" srcId="{06144B20-CC2D-42B5-851A-5075FD0109CE}" destId="{F162C294-0906-436C-B64D-B736D522FDA2}" srcOrd="0" destOrd="0" presId="urn:microsoft.com/office/officeart/2009/3/layout/StepUpProcess"/>
    <dgm:cxn modelId="{F5DE65C1-846F-464E-85D8-A498B4C9E638}" type="presParOf" srcId="{FF7EC295-16C3-4B71-AD3A-71E8411D07B4}" destId="{0FBB8E2F-4F49-4FFF-B6EF-3BE999050D33}" srcOrd="4" destOrd="0" presId="urn:microsoft.com/office/officeart/2009/3/layout/StepUpProcess"/>
    <dgm:cxn modelId="{EF1EA309-6FD2-4176-8534-9A03DC2E37C3}" type="presParOf" srcId="{0FBB8E2F-4F49-4FFF-B6EF-3BE999050D33}" destId="{6084C9A7-8D79-43B8-8DA1-8739D794DA85}" srcOrd="0" destOrd="0" presId="urn:microsoft.com/office/officeart/2009/3/layout/StepUpProcess"/>
    <dgm:cxn modelId="{C3B9AFA1-CA74-4070-84A7-EE2665FE8C62}" type="presParOf" srcId="{0FBB8E2F-4F49-4FFF-B6EF-3BE999050D33}" destId="{22F1EB66-D48A-4113-93E6-9209C5A37403}" srcOrd="1" destOrd="0" presId="urn:microsoft.com/office/officeart/2009/3/layout/StepUpProcess"/>
    <dgm:cxn modelId="{F8CDA7EC-8C27-450C-9621-DA579897E99B}" type="presParOf" srcId="{0FBB8E2F-4F49-4FFF-B6EF-3BE999050D33}" destId="{A69791ED-330A-4609-BBF3-7AE7AC1F9D25}" srcOrd="2" destOrd="0" presId="urn:microsoft.com/office/officeart/2009/3/layout/StepUpProcess"/>
    <dgm:cxn modelId="{41642809-5654-496D-A043-D3B1E7BFD894}" type="presParOf" srcId="{FF7EC295-16C3-4B71-AD3A-71E8411D07B4}" destId="{82A04821-F16C-4984-9B7D-44F371991E34}" srcOrd="5" destOrd="0" presId="urn:microsoft.com/office/officeart/2009/3/layout/StepUpProcess"/>
    <dgm:cxn modelId="{3E653FBF-8ADD-4307-A3C6-437A2DB03B54}" type="presParOf" srcId="{82A04821-F16C-4984-9B7D-44F371991E34}" destId="{21678D84-44FF-4B52-8D5D-916F74019BA4}" srcOrd="0" destOrd="0" presId="urn:microsoft.com/office/officeart/2009/3/layout/StepUpProcess"/>
    <dgm:cxn modelId="{E1285A4E-8A24-4D32-9932-FAD3625CF983}" type="presParOf" srcId="{FF7EC295-16C3-4B71-AD3A-71E8411D07B4}" destId="{DB0318A0-1AB5-428D-9AFF-F19B3045D413}" srcOrd="6" destOrd="0" presId="urn:microsoft.com/office/officeart/2009/3/layout/StepUpProcess"/>
    <dgm:cxn modelId="{2D3AE869-4789-47F0-91C5-72DBD564E2EA}" type="presParOf" srcId="{DB0318A0-1AB5-428D-9AFF-F19B3045D413}" destId="{B6B2D9FE-1F08-40E2-A153-EAC6ECB60838}" srcOrd="0" destOrd="0" presId="urn:microsoft.com/office/officeart/2009/3/layout/StepUpProcess"/>
    <dgm:cxn modelId="{218AA6E3-8BF4-4E3F-80B5-1B10AE0C7DB1}" type="presParOf" srcId="{DB0318A0-1AB5-428D-9AFF-F19B3045D413}" destId="{5B809C48-4323-4652-81DB-8783D473933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8C0702-3A38-47D6-BAA5-41732A82417A}" type="doc">
      <dgm:prSet loTypeId="urn:microsoft.com/office/officeart/2005/8/layout/arrow2" loCatId="process" qsTypeId="urn:microsoft.com/office/officeart/2005/8/quickstyle/simple1#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C6BB87C-374E-460C-8888-8003B154C819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</a:rPr>
            <a:t>Внутренний уровень ОО:</a:t>
          </a:r>
        </a:p>
        <a:p>
          <a:r>
            <a:rPr lang="ru-RU" sz="1800" dirty="0" smtClean="0"/>
            <a:t>Метод. объединения ОО, Метод. дни, открытые занятия, Научно-педагогические конференции, Педагогические чтения и др.</a:t>
          </a:r>
          <a:endParaRPr lang="ru-RU" sz="1800" dirty="0"/>
        </a:p>
      </dgm:t>
    </dgm:pt>
    <dgm:pt modelId="{5E74DF26-F2F7-4CF9-8A8E-9EF8009419BF}" type="parTrans" cxnId="{AD5B4821-6ED1-4186-88F3-371B1A648A1A}">
      <dgm:prSet/>
      <dgm:spPr/>
      <dgm:t>
        <a:bodyPr/>
        <a:lstStyle/>
        <a:p>
          <a:endParaRPr lang="ru-RU"/>
        </a:p>
      </dgm:t>
    </dgm:pt>
    <dgm:pt modelId="{A303FE44-992B-43CA-AD4D-C66EAFC25276}" type="sibTrans" cxnId="{AD5B4821-6ED1-4186-88F3-371B1A648A1A}">
      <dgm:prSet/>
      <dgm:spPr/>
      <dgm:t>
        <a:bodyPr/>
        <a:lstStyle/>
        <a:p>
          <a:endParaRPr lang="ru-RU"/>
        </a:p>
      </dgm:t>
    </dgm:pt>
    <dgm:pt modelId="{378260AF-D230-46A8-A5CE-028E2BDCA96D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</a:rPr>
            <a:t>Уровень округа:</a:t>
          </a:r>
        </a:p>
        <a:p>
          <a:r>
            <a:rPr lang="ru-RU" sz="1800" dirty="0" smtClean="0"/>
            <a:t>Метод. рабочие группы ПОО, семинары, Дни открытых дверей, выставки, др.</a:t>
          </a:r>
          <a:endParaRPr lang="ru-RU" sz="1800" b="1" dirty="0">
            <a:solidFill>
              <a:srgbClr val="C00000"/>
            </a:solidFill>
          </a:endParaRPr>
        </a:p>
      </dgm:t>
    </dgm:pt>
    <dgm:pt modelId="{A5AAFBAB-694C-41DF-B743-800C876DAE84}" type="parTrans" cxnId="{495A0D9A-008D-4410-98FE-046983D05A21}">
      <dgm:prSet/>
      <dgm:spPr/>
      <dgm:t>
        <a:bodyPr/>
        <a:lstStyle/>
        <a:p>
          <a:endParaRPr lang="ru-RU"/>
        </a:p>
      </dgm:t>
    </dgm:pt>
    <dgm:pt modelId="{D02B7AB6-6A6B-4BB7-845F-0F39A3BC3426}" type="sibTrans" cxnId="{495A0D9A-008D-4410-98FE-046983D05A21}">
      <dgm:prSet/>
      <dgm:spPr/>
      <dgm:t>
        <a:bodyPr/>
        <a:lstStyle/>
        <a:p>
          <a:endParaRPr lang="ru-RU"/>
        </a:p>
      </dgm:t>
    </dgm:pt>
    <dgm:pt modelId="{5DA58267-E5A7-45CF-B052-E37356ECBB5F}">
      <dgm:prSet phldrT="[Текст]" custT="1"/>
      <dgm:spPr/>
      <dgm:t>
        <a:bodyPr/>
        <a:lstStyle/>
        <a:p>
          <a:r>
            <a:rPr lang="ru-RU" sz="2200" b="1" dirty="0" smtClean="0">
              <a:solidFill>
                <a:srgbClr val="002060"/>
              </a:solidFill>
            </a:rPr>
            <a:t>Муниципальный уровень:</a:t>
          </a:r>
        </a:p>
        <a:p>
          <a:r>
            <a:rPr lang="ru-RU" sz="2000" dirty="0" smtClean="0"/>
            <a:t>1-й – высшая </a:t>
          </a:r>
          <a:r>
            <a:rPr lang="ru-RU" sz="2000" b="1" dirty="0" smtClean="0"/>
            <a:t>Ресурсный центр МСО</a:t>
          </a:r>
        </a:p>
        <a:p>
          <a:r>
            <a:rPr lang="ru-RU" sz="2000" dirty="0" smtClean="0"/>
            <a:t>2-й – повышенная </a:t>
          </a:r>
          <a:r>
            <a:rPr lang="ru-RU" sz="2000" b="1" dirty="0" smtClean="0"/>
            <a:t>Базовая площадка МСО</a:t>
          </a:r>
        </a:p>
        <a:p>
          <a:r>
            <a:rPr lang="ru-RU" sz="2000" b="0" dirty="0" smtClean="0"/>
            <a:t>3-й – начальная </a:t>
          </a:r>
          <a:r>
            <a:rPr lang="ru-RU" sz="2000" b="1" i="0" dirty="0" err="1" smtClean="0"/>
            <a:t>Апробационная</a:t>
          </a:r>
          <a:r>
            <a:rPr lang="ru-RU" sz="2000" b="1" i="0" dirty="0" smtClean="0"/>
            <a:t> площадка МСО</a:t>
          </a:r>
          <a:endParaRPr lang="ru-RU" sz="2000" b="1" i="0" dirty="0"/>
        </a:p>
      </dgm:t>
    </dgm:pt>
    <dgm:pt modelId="{E1BFF92C-1E93-4A14-8AA0-FCFF80C9F835}" type="parTrans" cxnId="{BA0C8270-3BFF-4EBF-B545-D7A8FF36E30D}">
      <dgm:prSet/>
      <dgm:spPr/>
      <dgm:t>
        <a:bodyPr/>
        <a:lstStyle/>
        <a:p>
          <a:endParaRPr lang="ru-RU"/>
        </a:p>
      </dgm:t>
    </dgm:pt>
    <dgm:pt modelId="{F8981241-A074-44E7-8744-01C0EB0436FB}" type="sibTrans" cxnId="{BA0C8270-3BFF-4EBF-B545-D7A8FF36E30D}">
      <dgm:prSet/>
      <dgm:spPr/>
      <dgm:t>
        <a:bodyPr/>
        <a:lstStyle/>
        <a:p>
          <a:endParaRPr lang="ru-RU"/>
        </a:p>
      </dgm:t>
    </dgm:pt>
    <dgm:pt modelId="{867E313E-4A26-4DE7-961A-F838758A35BE}" type="pres">
      <dgm:prSet presAssocID="{B38C0702-3A38-47D6-BAA5-41732A82417A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AFBCFC-5B24-4675-A864-C4C348A99142}" type="pres">
      <dgm:prSet presAssocID="{B38C0702-3A38-47D6-BAA5-41732A82417A}" presName="arrow" presStyleLbl="bgShp" presStyleIdx="0" presStyleCnt="1" custLinFactNeighborX="-2566" custLinFactNeighborY="-2170"/>
      <dgm:spPr/>
    </dgm:pt>
    <dgm:pt modelId="{9E9192DE-1DA8-429F-9FB1-88B6A5A032B7}" type="pres">
      <dgm:prSet presAssocID="{B38C0702-3A38-47D6-BAA5-41732A82417A}" presName="arrowDiagram3" presStyleCnt="0"/>
      <dgm:spPr/>
    </dgm:pt>
    <dgm:pt modelId="{1422DCB1-2E5D-4666-8246-E21C84F1505C}" type="pres">
      <dgm:prSet presAssocID="{9C6BB87C-374E-460C-8888-8003B154C819}" presName="bullet3a" presStyleLbl="node1" presStyleIdx="0" presStyleCnt="3"/>
      <dgm:spPr/>
    </dgm:pt>
    <dgm:pt modelId="{AC46B867-432F-4B55-A3DC-3E70092C713A}" type="pres">
      <dgm:prSet presAssocID="{9C6BB87C-374E-460C-8888-8003B154C819}" presName="textBox3a" presStyleLbl="revTx" presStyleIdx="0" presStyleCnt="3" custScaleX="126067" custLinFactNeighborX="20510" custLinFactNeighborY="-64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762C12-586F-4F2D-81D4-9330F1CB3DE2}" type="pres">
      <dgm:prSet presAssocID="{378260AF-D230-46A8-A5CE-028E2BDCA96D}" presName="bullet3b" presStyleLbl="node1" presStyleIdx="1" presStyleCnt="3"/>
      <dgm:spPr/>
    </dgm:pt>
    <dgm:pt modelId="{9F63E7A3-4B2C-43C4-A4A2-F3D622A04F9C}" type="pres">
      <dgm:prSet presAssocID="{378260AF-D230-46A8-A5CE-028E2BDCA96D}" presName="textBox3b" presStyleLbl="revTx" presStyleIdx="1" presStyleCnt="3" custScaleX="125964" custScaleY="33647" custLinFactNeighborX="16151" custLinFactNeighborY="-31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AA2347-CCE3-4E1E-80E8-AD5896D16781}" type="pres">
      <dgm:prSet presAssocID="{5DA58267-E5A7-45CF-B052-E37356ECBB5F}" presName="bullet3c" presStyleLbl="node1" presStyleIdx="2" presStyleCnt="3"/>
      <dgm:spPr/>
    </dgm:pt>
    <dgm:pt modelId="{DE7BC3B0-5D83-4210-871F-ECEE15C7FD0C}" type="pres">
      <dgm:prSet presAssocID="{5DA58267-E5A7-45CF-B052-E37356ECBB5F}" presName="textBox3c" presStyleLbl="revTx" presStyleIdx="2" presStyleCnt="3" custScaleX="99374" custScaleY="84044" custLinFactNeighborX="19135" custLinFactNeighborY="-404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5A0D9A-008D-4410-98FE-046983D05A21}" srcId="{B38C0702-3A38-47D6-BAA5-41732A82417A}" destId="{378260AF-D230-46A8-A5CE-028E2BDCA96D}" srcOrd="1" destOrd="0" parTransId="{A5AAFBAB-694C-41DF-B743-800C876DAE84}" sibTransId="{D02B7AB6-6A6B-4BB7-845F-0F39A3BC3426}"/>
    <dgm:cxn modelId="{BA0C8270-3BFF-4EBF-B545-D7A8FF36E30D}" srcId="{B38C0702-3A38-47D6-BAA5-41732A82417A}" destId="{5DA58267-E5A7-45CF-B052-E37356ECBB5F}" srcOrd="2" destOrd="0" parTransId="{E1BFF92C-1E93-4A14-8AA0-FCFF80C9F835}" sibTransId="{F8981241-A074-44E7-8744-01C0EB0436FB}"/>
    <dgm:cxn modelId="{DC20F389-50A5-4563-916D-EAA16439ED9A}" type="presOf" srcId="{9C6BB87C-374E-460C-8888-8003B154C819}" destId="{AC46B867-432F-4B55-A3DC-3E70092C713A}" srcOrd="0" destOrd="0" presId="urn:microsoft.com/office/officeart/2005/8/layout/arrow2"/>
    <dgm:cxn modelId="{AD5B4821-6ED1-4186-88F3-371B1A648A1A}" srcId="{B38C0702-3A38-47D6-BAA5-41732A82417A}" destId="{9C6BB87C-374E-460C-8888-8003B154C819}" srcOrd="0" destOrd="0" parTransId="{5E74DF26-F2F7-4CF9-8A8E-9EF8009419BF}" sibTransId="{A303FE44-992B-43CA-AD4D-C66EAFC25276}"/>
    <dgm:cxn modelId="{F725F6A4-E11A-4C36-9258-474DA28F2190}" type="presOf" srcId="{378260AF-D230-46A8-A5CE-028E2BDCA96D}" destId="{9F63E7A3-4B2C-43C4-A4A2-F3D622A04F9C}" srcOrd="0" destOrd="0" presId="urn:microsoft.com/office/officeart/2005/8/layout/arrow2"/>
    <dgm:cxn modelId="{A093D1F6-CC4A-4405-88C8-00B8E1410205}" type="presOf" srcId="{B38C0702-3A38-47D6-BAA5-41732A82417A}" destId="{867E313E-4A26-4DE7-961A-F838758A35BE}" srcOrd="0" destOrd="0" presId="urn:microsoft.com/office/officeart/2005/8/layout/arrow2"/>
    <dgm:cxn modelId="{59F4A185-0745-437C-A584-D60716F0A368}" type="presOf" srcId="{5DA58267-E5A7-45CF-B052-E37356ECBB5F}" destId="{DE7BC3B0-5D83-4210-871F-ECEE15C7FD0C}" srcOrd="0" destOrd="0" presId="urn:microsoft.com/office/officeart/2005/8/layout/arrow2"/>
    <dgm:cxn modelId="{5E804380-5DB1-4DC0-AF88-7A2B67BA306A}" type="presParOf" srcId="{867E313E-4A26-4DE7-961A-F838758A35BE}" destId="{46AFBCFC-5B24-4675-A864-C4C348A99142}" srcOrd="0" destOrd="0" presId="urn:microsoft.com/office/officeart/2005/8/layout/arrow2"/>
    <dgm:cxn modelId="{A9A1F49D-5265-407A-B937-8D75F406930F}" type="presParOf" srcId="{867E313E-4A26-4DE7-961A-F838758A35BE}" destId="{9E9192DE-1DA8-429F-9FB1-88B6A5A032B7}" srcOrd="1" destOrd="0" presId="urn:microsoft.com/office/officeart/2005/8/layout/arrow2"/>
    <dgm:cxn modelId="{1AF42D93-A18E-4BEE-AFD7-6ED0A50EF539}" type="presParOf" srcId="{9E9192DE-1DA8-429F-9FB1-88B6A5A032B7}" destId="{1422DCB1-2E5D-4666-8246-E21C84F1505C}" srcOrd="0" destOrd="0" presId="urn:microsoft.com/office/officeart/2005/8/layout/arrow2"/>
    <dgm:cxn modelId="{234FBCBF-9FE6-49EF-A054-5A0D655D6A62}" type="presParOf" srcId="{9E9192DE-1DA8-429F-9FB1-88B6A5A032B7}" destId="{AC46B867-432F-4B55-A3DC-3E70092C713A}" srcOrd="1" destOrd="0" presId="urn:microsoft.com/office/officeart/2005/8/layout/arrow2"/>
    <dgm:cxn modelId="{322719F5-FA7E-4A04-8126-DA47080EFFF2}" type="presParOf" srcId="{9E9192DE-1DA8-429F-9FB1-88B6A5A032B7}" destId="{47762C12-586F-4F2D-81D4-9330F1CB3DE2}" srcOrd="2" destOrd="0" presId="urn:microsoft.com/office/officeart/2005/8/layout/arrow2"/>
    <dgm:cxn modelId="{F24679E2-FA27-4D37-A880-F722BD690A87}" type="presParOf" srcId="{9E9192DE-1DA8-429F-9FB1-88B6A5A032B7}" destId="{9F63E7A3-4B2C-43C4-A4A2-F3D622A04F9C}" srcOrd="3" destOrd="0" presId="urn:microsoft.com/office/officeart/2005/8/layout/arrow2"/>
    <dgm:cxn modelId="{38FD5CD2-998A-4B86-A24D-18B987A6713B}" type="presParOf" srcId="{9E9192DE-1DA8-429F-9FB1-88B6A5A032B7}" destId="{64AA2347-CCE3-4E1E-80E8-AD5896D16781}" srcOrd="4" destOrd="0" presId="urn:microsoft.com/office/officeart/2005/8/layout/arrow2"/>
    <dgm:cxn modelId="{7EFB392E-818D-4517-B419-EA2428962098}" type="presParOf" srcId="{9E9192DE-1DA8-429F-9FB1-88B6A5A032B7}" destId="{DE7BC3B0-5D83-4210-871F-ECEE15C7FD0C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C3B8F6-9FBC-4C55-8596-BF184A592455}">
      <dsp:nvSpPr>
        <dsp:cNvPr id="0" name=""/>
        <dsp:cNvSpPr/>
      </dsp:nvSpPr>
      <dsp:spPr>
        <a:xfrm>
          <a:off x="1690058" y="-91965"/>
          <a:ext cx="2839820" cy="2758341"/>
        </a:xfrm>
        <a:prstGeom prst="ellipse">
          <a:avLst/>
        </a:pr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Инновационная деятельность образовательных организаций</a:t>
          </a:r>
          <a:endParaRPr lang="ru-RU" sz="1800" b="1" kern="1200" dirty="0"/>
        </a:p>
      </dsp:txBody>
      <dsp:txXfrm>
        <a:off x="2068701" y="390744"/>
        <a:ext cx="2082535" cy="1241253"/>
      </dsp:txXfrm>
    </dsp:sp>
    <dsp:sp modelId="{85171F63-B402-44D5-89AD-86177D37C31D}">
      <dsp:nvSpPr>
        <dsp:cNvPr id="0" name=""/>
        <dsp:cNvSpPr/>
      </dsp:nvSpPr>
      <dsp:spPr>
        <a:xfrm>
          <a:off x="2820031" y="1278319"/>
          <a:ext cx="2966878" cy="2864482"/>
        </a:xfrm>
        <a:prstGeom prst="ellipse">
          <a:avLst/>
        </a:pr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  <a:p>
          <a:pPr lvl="0" algn="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/>
        </a:p>
      </dsp:txBody>
      <dsp:txXfrm>
        <a:off x="3727402" y="2018311"/>
        <a:ext cx="1780127" cy="1575465"/>
      </dsp:txXfrm>
    </dsp:sp>
    <dsp:sp modelId="{A262C595-C407-4A39-BBC0-563D43D19137}">
      <dsp:nvSpPr>
        <dsp:cNvPr id="0" name=""/>
        <dsp:cNvSpPr/>
      </dsp:nvSpPr>
      <dsp:spPr>
        <a:xfrm>
          <a:off x="621944" y="1272268"/>
          <a:ext cx="2971153" cy="2876586"/>
        </a:xfrm>
        <a:prstGeom prst="ellipse">
          <a:avLst/>
        </a:pr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Профессиональный </a:t>
          </a:r>
          <a:r>
            <a:rPr lang="ru-RU" sz="1800" b="1" kern="1200" dirty="0" smtClean="0"/>
            <a:t>рост </a:t>
          </a:r>
          <a:r>
            <a:rPr lang="ru-RU" sz="1600" b="1" kern="1200" dirty="0" smtClean="0"/>
            <a:t>педагогических кадров </a:t>
          </a:r>
        </a:p>
        <a:p>
          <a:pPr lvl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/>
        </a:p>
      </dsp:txBody>
      <dsp:txXfrm>
        <a:off x="901728" y="2015386"/>
        <a:ext cx="1782691" cy="1582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2DB9F-621A-408C-B135-957AC0979872}">
      <dsp:nvSpPr>
        <dsp:cNvPr id="0" name=""/>
        <dsp:cNvSpPr/>
      </dsp:nvSpPr>
      <dsp:spPr>
        <a:xfrm>
          <a:off x="6260191" y="3781362"/>
          <a:ext cx="3126251" cy="177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/>
            <a:t>Запросы государства, общества и личности</a:t>
          </a:r>
          <a:endParaRPr lang="ru-RU" sz="1900" kern="1200" dirty="0"/>
        </a:p>
      </dsp:txBody>
      <dsp:txXfrm>
        <a:off x="7237155" y="4265317"/>
        <a:ext cx="2110197" cy="1256420"/>
      </dsp:txXfrm>
    </dsp:sp>
    <dsp:sp modelId="{EE1C5AD6-4196-43C1-9C44-0A76BB638F73}">
      <dsp:nvSpPr>
        <dsp:cNvPr id="0" name=""/>
        <dsp:cNvSpPr/>
      </dsp:nvSpPr>
      <dsp:spPr>
        <a:xfrm>
          <a:off x="1629288" y="3781362"/>
          <a:ext cx="3400269" cy="177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Стандарты профессиональной подготовки и дополнительного образования</a:t>
          </a:r>
          <a:endParaRPr lang="ru-RU" sz="1800" kern="1200" dirty="0"/>
        </a:p>
      </dsp:txBody>
      <dsp:txXfrm>
        <a:off x="1668377" y="4265317"/>
        <a:ext cx="2302010" cy="1256420"/>
      </dsp:txXfrm>
    </dsp:sp>
    <dsp:sp modelId="{E87A1546-B2B9-4442-B4AD-8715879A4545}">
      <dsp:nvSpPr>
        <dsp:cNvPr id="0" name=""/>
        <dsp:cNvSpPr/>
      </dsp:nvSpPr>
      <dsp:spPr>
        <a:xfrm>
          <a:off x="6025057" y="0"/>
          <a:ext cx="3572783" cy="177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Специфика труда и жизнедеятельности учителя Карелии, Петрозаводского ГО</a:t>
          </a:r>
          <a:endParaRPr lang="ru-RU" sz="1800" kern="1200" dirty="0"/>
        </a:p>
      </dsp:txBody>
      <dsp:txXfrm>
        <a:off x="7135981" y="39089"/>
        <a:ext cx="2422770" cy="1256420"/>
      </dsp:txXfrm>
    </dsp:sp>
    <dsp:sp modelId="{77A5D80F-A79D-4271-B4DA-93CAE72AB9C3}">
      <dsp:nvSpPr>
        <dsp:cNvPr id="0" name=""/>
        <dsp:cNvSpPr/>
      </dsp:nvSpPr>
      <dsp:spPr>
        <a:xfrm>
          <a:off x="1671620" y="0"/>
          <a:ext cx="3315605" cy="1779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Стандарты профессиональной деятельности в сфере образования</a:t>
          </a:r>
          <a:endParaRPr lang="ru-RU" sz="1800" kern="1200" dirty="0"/>
        </a:p>
      </dsp:txBody>
      <dsp:txXfrm>
        <a:off x="1710709" y="39089"/>
        <a:ext cx="2242745" cy="1256420"/>
      </dsp:txXfrm>
    </dsp:sp>
    <dsp:sp modelId="{BF1D52CC-3ADB-41D9-A437-F710FE791429}">
      <dsp:nvSpPr>
        <dsp:cNvPr id="0" name=""/>
        <dsp:cNvSpPr/>
      </dsp:nvSpPr>
      <dsp:spPr>
        <a:xfrm>
          <a:off x="3150118" y="316967"/>
          <a:ext cx="2407838" cy="2407838"/>
        </a:xfrm>
        <a:prstGeom prst="pieWedg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Функции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855357" y="1022206"/>
        <a:ext cx="1702599" cy="1702599"/>
      </dsp:txXfrm>
    </dsp:sp>
    <dsp:sp modelId="{4EFA4D65-3B41-42BF-A903-ED618D653F5E}">
      <dsp:nvSpPr>
        <dsp:cNvPr id="0" name=""/>
        <dsp:cNvSpPr/>
      </dsp:nvSpPr>
      <dsp:spPr>
        <a:xfrm rot="5400000">
          <a:off x="5669173" y="316967"/>
          <a:ext cx="2407838" cy="2407838"/>
        </a:xfrm>
        <a:prstGeom prst="pieWedge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Дополнительные функции </a:t>
          </a:r>
          <a:endParaRPr lang="ru-RU" sz="1900" kern="1200" dirty="0">
            <a:solidFill>
              <a:schemeClr val="tx1"/>
            </a:solidFill>
          </a:endParaRPr>
        </a:p>
      </dsp:txBody>
      <dsp:txXfrm rot="-5400000">
        <a:off x="5669173" y="1022206"/>
        <a:ext cx="1702599" cy="1702599"/>
      </dsp:txXfrm>
    </dsp:sp>
    <dsp:sp modelId="{3CE5BD68-5347-4A74-A481-43E7274A1C7E}">
      <dsp:nvSpPr>
        <dsp:cNvPr id="0" name=""/>
        <dsp:cNvSpPr/>
      </dsp:nvSpPr>
      <dsp:spPr>
        <a:xfrm rot="10800000">
          <a:off x="5631382" y="2815940"/>
          <a:ext cx="2483420" cy="2448000"/>
        </a:xfrm>
        <a:prstGeom prst="pieWedge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Дополнительные </a:t>
          </a:r>
          <a:r>
            <a:rPr lang="ru-RU" sz="1800" kern="1200" dirty="0" smtClean="0">
              <a:solidFill>
                <a:schemeClr val="tx1"/>
              </a:solidFill>
            </a:rPr>
            <a:t>и специальные компетенции </a:t>
          </a:r>
          <a:endParaRPr lang="ru-RU" sz="1800" kern="1200" dirty="0">
            <a:solidFill>
              <a:schemeClr val="tx1"/>
            </a:solidFill>
          </a:endParaRPr>
        </a:p>
      </dsp:txBody>
      <dsp:txXfrm rot="10800000">
        <a:off x="5631382" y="2815940"/>
        <a:ext cx="1756043" cy="1730997"/>
      </dsp:txXfrm>
    </dsp:sp>
    <dsp:sp modelId="{1EAEA8BF-59CF-407F-B1DB-090C8E36C27A}">
      <dsp:nvSpPr>
        <dsp:cNvPr id="0" name=""/>
        <dsp:cNvSpPr/>
      </dsp:nvSpPr>
      <dsp:spPr>
        <a:xfrm rot="16200000">
          <a:off x="3150118" y="2836021"/>
          <a:ext cx="2407838" cy="2407838"/>
        </a:xfrm>
        <a:prstGeom prst="pieWedge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Компетенции</a:t>
          </a:r>
          <a:endParaRPr lang="ru-RU" sz="1800" b="1" kern="1200" dirty="0">
            <a:solidFill>
              <a:schemeClr val="tx1"/>
            </a:solidFill>
          </a:endParaRPr>
        </a:p>
      </dsp:txBody>
      <dsp:txXfrm rot="5400000">
        <a:off x="3855357" y="2836021"/>
        <a:ext cx="1702599" cy="1702599"/>
      </dsp:txXfrm>
    </dsp:sp>
    <dsp:sp modelId="{E97434B7-5A5D-4DCD-9DEE-920D686D4045}">
      <dsp:nvSpPr>
        <dsp:cNvPr id="0" name=""/>
        <dsp:cNvSpPr/>
      </dsp:nvSpPr>
      <dsp:spPr>
        <a:xfrm>
          <a:off x="5197893" y="2279939"/>
          <a:ext cx="831343" cy="72290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587503-4C1F-4050-AE4D-0F16C0EE6E98}">
      <dsp:nvSpPr>
        <dsp:cNvPr id="0" name=""/>
        <dsp:cNvSpPr/>
      </dsp:nvSpPr>
      <dsp:spPr>
        <a:xfrm rot="10800000">
          <a:off x="5197893" y="2557980"/>
          <a:ext cx="831343" cy="722907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905DD-5FEF-4D4B-BC6C-26999CF69E0A}">
      <dsp:nvSpPr>
        <dsp:cNvPr id="0" name=""/>
        <dsp:cNvSpPr/>
      </dsp:nvSpPr>
      <dsp:spPr>
        <a:xfrm rot="5400000">
          <a:off x="536193" y="1826298"/>
          <a:ext cx="1605777" cy="267197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A119BE-6F48-4FB7-AF95-55C8101C7408}">
      <dsp:nvSpPr>
        <dsp:cNvPr id="0" name=""/>
        <dsp:cNvSpPr/>
      </dsp:nvSpPr>
      <dsp:spPr>
        <a:xfrm>
          <a:off x="268149" y="2624644"/>
          <a:ext cx="2412276" cy="2114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1-я фаза. 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Ориентация.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Профессиональные</a:t>
          </a:r>
          <a:r>
            <a:rPr lang="ru-RU" sz="2200" kern="1200" dirty="0" smtClean="0"/>
            <a:t> пробы и выбор.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Самоопределение.</a:t>
          </a:r>
          <a:endParaRPr lang="ru-RU" sz="2200" i="1" kern="1200" dirty="0"/>
        </a:p>
      </dsp:txBody>
      <dsp:txXfrm>
        <a:off x="268149" y="2624644"/>
        <a:ext cx="2412276" cy="2114502"/>
      </dsp:txXfrm>
    </dsp:sp>
    <dsp:sp modelId="{657F4B0A-9360-4FA1-B916-9D8C0DDE2A4C}">
      <dsp:nvSpPr>
        <dsp:cNvPr id="0" name=""/>
        <dsp:cNvSpPr/>
      </dsp:nvSpPr>
      <dsp:spPr>
        <a:xfrm>
          <a:off x="2225279" y="1629584"/>
          <a:ext cx="455146" cy="455146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6667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6667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E19CB39-3459-479A-BC1E-AA70FC38A265}">
      <dsp:nvSpPr>
        <dsp:cNvPr id="0" name=""/>
        <dsp:cNvSpPr/>
      </dsp:nvSpPr>
      <dsp:spPr>
        <a:xfrm rot="5400000">
          <a:off x="3489291" y="1095551"/>
          <a:ext cx="1605777" cy="267197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1696D1-0CC2-49DA-A9C1-2B0F39DE6035}">
      <dsp:nvSpPr>
        <dsp:cNvPr id="0" name=""/>
        <dsp:cNvSpPr/>
      </dsp:nvSpPr>
      <dsp:spPr>
        <a:xfrm>
          <a:off x="3221247" y="1893897"/>
          <a:ext cx="2412276" cy="2114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2-я фаза.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Базовая готовность.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Профессиональное </a:t>
          </a:r>
          <a:r>
            <a:rPr lang="ru-RU" sz="2200" kern="1200" dirty="0" smtClean="0"/>
            <a:t>педагогическое образование.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Самоорганизация.</a:t>
          </a:r>
          <a:endParaRPr lang="ru-RU" sz="2200" i="1" kern="1200" dirty="0"/>
        </a:p>
      </dsp:txBody>
      <dsp:txXfrm>
        <a:off x="3221247" y="1893897"/>
        <a:ext cx="2412276" cy="2114502"/>
      </dsp:txXfrm>
    </dsp:sp>
    <dsp:sp modelId="{7B6E25DA-CE2D-4E8B-A531-A2E3E5DCB771}">
      <dsp:nvSpPr>
        <dsp:cNvPr id="0" name=""/>
        <dsp:cNvSpPr/>
      </dsp:nvSpPr>
      <dsp:spPr>
        <a:xfrm>
          <a:off x="5178377" y="898837"/>
          <a:ext cx="455146" cy="455146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084C9A7-8D79-43B8-8DA1-8739D794DA85}">
      <dsp:nvSpPr>
        <dsp:cNvPr id="0" name=""/>
        <dsp:cNvSpPr/>
      </dsp:nvSpPr>
      <dsp:spPr>
        <a:xfrm rot="5400000">
          <a:off x="6442389" y="364804"/>
          <a:ext cx="1605777" cy="267197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2F1EB66-D48A-4113-93E6-9209C5A37403}">
      <dsp:nvSpPr>
        <dsp:cNvPr id="0" name=""/>
        <dsp:cNvSpPr/>
      </dsp:nvSpPr>
      <dsp:spPr>
        <a:xfrm>
          <a:off x="6174345" y="1163150"/>
          <a:ext cx="2412276" cy="2114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3-я фаза.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Мастерство.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Дополнительное педагогическое образование.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Самообразование.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Саморазвитие.</a:t>
          </a:r>
          <a:endParaRPr lang="ru-RU" sz="2200" i="1" kern="1200" dirty="0"/>
        </a:p>
      </dsp:txBody>
      <dsp:txXfrm>
        <a:off x="6174345" y="1163150"/>
        <a:ext cx="2412276" cy="2114502"/>
      </dsp:txXfrm>
    </dsp:sp>
    <dsp:sp modelId="{A69791ED-330A-4609-BBF3-7AE7AC1F9D25}">
      <dsp:nvSpPr>
        <dsp:cNvPr id="0" name=""/>
        <dsp:cNvSpPr/>
      </dsp:nvSpPr>
      <dsp:spPr>
        <a:xfrm>
          <a:off x="8131475" y="168090"/>
          <a:ext cx="455146" cy="455146"/>
        </a:xfrm>
        <a:prstGeom prst="triangle">
          <a:avLst>
            <a:gd name="adj" fmla="val 100000"/>
          </a:avLst>
        </a:prstGeom>
        <a:solidFill>
          <a:schemeClr val="accent2">
            <a:alpha val="90000"/>
            <a:hueOff val="0"/>
            <a:satOff val="0"/>
            <a:lumOff val="0"/>
            <a:alphaOff val="-33333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33333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6B2D9FE-1F08-40E2-A153-EAC6ECB60838}">
      <dsp:nvSpPr>
        <dsp:cNvPr id="0" name=""/>
        <dsp:cNvSpPr/>
      </dsp:nvSpPr>
      <dsp:spPr>
        <a:xfrm rot="5400000">
          <a:off x="9395487" y="-365942"/>
          <a:ext cx="1605777" cy="2671978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809C48-4323-4652-81DB-8783D473933A}">
      <dsp:nvSpPr>
        <dsp:cNvPr id="0" name=""/>
        <dsp:cNvSpPr/>
      </dsp:nvSpPr>
      <dsp:spPr>
        <a:xfrm>
          <a:off x="9127443" y="432403"/>
          <a:ext cx="2412276" cy="2114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i="1" kern="1200" dirty="0" smtClean="0"/>
            <a:t>Идеальный </a:t>
          </a:r>
        </a:p>
        <a:p>
          <a:pPr lvl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b="1" i="1" kern="1200" dirty="0" smtClean="0"/>
            <a:t>образ современного педагога</a:t>
          </a:r>
        </a:p>
      </dsp:txBody>
      <dsp:txXfrm>
        <a:off x="9127443" y="432403"/>
        <a:ext cx="2412276" cy="21145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FBCFC-5B24-4675-A864-C4C348A99142}">
      <dsp:nvSpPr>
        <dsp:cNvPr id="0" name=""/>
        <dsp:cNvSpPr/>
      </dsp:nvSpPr>
      <dsp:spPr>
        <a:xfrm>
          <a:off x="218460" y="0"/>
          <a:ext cx="10507284" cy="65670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22DCB1-2E5D-4666-8246-E21C84F1505C}">
      <dsp:nvSpPr>
        <dsp:cNvPr id="0" name=""/>
        <dsp:cNvSpPr/>
      </dsp:nvSpPr>
      <dsp:spPr>
        <a:xfrm>
          <a:off x="1822502" y="4532579"/>
          <a:ext cx="273189" cy="2731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6B867-432F-4B55-A3DC-3E70092C713A}">
      <dsp:nvSpPr>
        <dsp:cNvPr id="0" name=""/>
        <dsp:cNvSpPr/>
      </dsp:nvSpPr>
      <dsp:spPr>
        <a:xfrm>
          <a:off x="2142136" y="4547444"/>
          <a:ext cx="3086368" cy="1897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5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</a:rPr>
            <a:t>Внутренний уровень ОО: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Метод. объединения ОО, Метод. дни, открытые занятия, Научно-педагогические конференции, Педагогические чтения и др.</a:t>
          </a:r>
          <a:endParaRPr lang="ru-RU" sz="1800" kern="1200" dirty="0"/>
        </a:p>
      </dsp:txBody>
      <dsp:txXfrm>
        <a:off x="2142136" y="4547444"/>
        <a:ext cx="3086368" cy="1897878"/>
      </dsp:txXfrm>
    </dsp:sp>
    <dsp:sp modelId="{47762C12-586F-4F2D-81D4-9330F1CB3DE2}">
      <dsp:nvSpPr>
        <dsp:cNvPr id="0" name=""/>
        <dsp:cNvSpPr/>
      </dsp:nvSpPr>
      <dsp:spPr>
        <a:xfrm>
          <a:off x="4233924" y="2747654"/>
          <a:ext cx="493842" cy="493842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63E7A3-4B2C-43C4-A4A2-F3D622A04F9C}">
      <dsp:nvSpPr>
        <dsp:cNvPr id="0" name=""/>
        <dsp:cNvSpPr/>
      </dsp:nvSpPr>
      <dsp:spPr>
        <a:xfrm>
          <a:off x="4560759" y="3070294"/>
          <a:ext cx="3176495" cy="120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677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</a:rPr>
            <a:t>Уровень округа: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Метод. рабочие группы ПОО, семинары, Дни открытых дверей, выставки, др.</a:t>
          </a:r>
          <a:endParaRPr lang="ru-RU" sz="1800" b="1" kern="1200" dirty="0">
            <a:solidFill>
              <a:srgbClr val="C00000"/>
            </a:solidFill>
          </a:endParaRPr>
        </a:p>
      </dsp:txBody>
      <dsp:txXfrm>
        <a:off x="4560759" y="3070294"/>
        <a:ext cx="3176495" cy="1202031"/>
      </dsp:txXfrm>
    </dsp:sp>
    <dsp:sp modelId="{64AA2347-CCE3-4E1E-80E8-AD5896D16781}">
      <dsp:nvSpPr>
        <dsp:cNvPr id="0" name=""/>
        <dsp:cNvSpPr/>
      </dsp:nvSpPr>
      <dsp:spPr>
        <a:xfrm>
          <a:off x="7133934" y="1661464"/>
          <a:ext cx="682973" cy="682973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BC3B0-5D83-4210-871F-ECEE15C7FD0C}">
      <dsp:nvSpPr>
        <dsp:cNvPr id="0" name=""/>
        <dsp:cNvSpPr/>
      </dsp:nvSpPr>
      <dsp:spPr>
        <a:xfrm>
          <a:off x="7965851" y="519070"/>
          <a:ext cx="2505962" cy="3835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894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rgbClr val="002060"/>
              </a:solidFill>
            </a:rPr>
            <a:t>Муниципальный уровень: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1-й – высшая </a:t>
          </a:r>
          <a:r>
            <a:rPr lang="ru-RU" sz="2000" b="1" kern="1200" dirty="0" smtClean="0"/>
            <a:t>Ресурсный центр МСО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2-й – повышенная </a:t>
          </a:r>
          <a:r>
            <a:rPr lang="ru-RU" sz="2000" b="1" kern="1200" dirty="0" smtClean="0"/>
            <a:t>Базовая площадка МСО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/>
            <a:t>3-й – начальная </a:t>
          </a:r>
          <a:r>
            <a:rPr lang="ru-RU" sz="2000" b="1" i="0" kern="1200" dirty="0" err="1" smtClean="0"/>
            <a:t>Апробационная</a:t>
          </a:r>
          <a:r>
            <a:rPr lang="ru-RU" sz="2000" b="1" i="0" kern="1200" dirty="0" smtClean="0"/>
            <a:t> площадка МСО</a:t>
          </a:r>
          <a:endParaRPr lang="ru-RU" sz="2000" b="1" i="0" kern="1200" dirty="0"/>
        </a:p>
      </dsp:txBody>
      <dsp:txXfrm>
        <a:off x="7965851" y="519070"/>
        <a:ext cx="2505962" cy="3835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263F56-DD3B-4461-92EB-147136D65B91}" type="datetimeFigureOut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03975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03975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4B08E1-5DD9-4292-A32D-1EEDAC9C5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52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63" y="0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7E4082-FB16-48C4-B1E0-165F6808221A}" type="datetimeFigureOut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0813" y="506413"/>
            <a:ext cx="4492625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01988"/>
            <a:ext cx="7897813" cy="303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03975"/>
            <a:ext cx="42783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63" y="6403975"/>
            <a:ext cx="42783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DD7558-0526-4433-9E30-2EC562CFC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316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2D898-5F79-441F-A6F5-0AFB0D4EC946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F859F-2CDC-4304-8140-F476F18F7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CE06C-912D-4624-883B-71825D6BC06C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6140E-2266-4265-89B8-3D70779A1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A5DB4-4DB2-4751-A2E3-A1D62C6F432E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537FC-9E2F-454E-9466-59D5F8D43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FFC3-BC38-4CD1-BBA8-D49C3AC84AAF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892FE-8D04-4EBA-9247-6C81DD27E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35886CD-47AB-492F-BB6C-89BE9CE8FCC0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ADF8924-7A8A-48B8-8FAD-818697523B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F9A48EB-8FC8-46D6-9FCE-34C2C149345D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EBAA306-B38D-46DD-AD06-2E37954DC5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8253AA-C6BF-4A04-9B42-C2292F4E1EDB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7A326A2-B97F-4907-A6B0-64CFA0A74A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ADA2B51-9894-493C-9693-CE8BFBCF54E5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9D2C571-DC00-4D31-A2E6-62DCE81C7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F95D9D-F99D-4CF2-851C-64C2A48AB9A8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0E3EFC-D486-442D-A6A3-A754AF76DD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800E2AE-1F13-43E0-975D-32F10529664F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20A526-CB8F-44BC-ACF5-FC17E67C8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65F9832-511A-4955-BDA7-80E8F596DB0A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92B271-16DF-47DD-9946-5CC1DE3BFA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64D8F-3C0D-4B70-B5C8-23CE58402A56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7C2F3-C787-4817-BD36-1EF4D800C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3FAFAFB-B6E8-41E0-AE33-FA9730D02045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A79CB9C-D398-4112-B143-B83AEACDC6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95CD2-80D5-4F7C-8866-92AE3CB2DCD3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A74CC7-B2C0-4D52-A61B-8A403D4282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496479-41BB-4DF6-BF5B-787B592AC966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A8AEEF-81B8-478D-A305-C9E0D83CE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EEA76BC-0893-4B7D-8D87-3F60FC8AEF2B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2439DF3-271F-4EAE-BA63-6D099919C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EF5AEC-8E76-4120-B546-7566DEA43B19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7270035-9D56-482E-9EEA-5DEE001D5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B221643-4ABB-4F57-82A1-191821F478EA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1578C3D-84D3-432D-AC6F-DAA260AAD1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079597-B869-46AA-B9AB-BF34F1FB0619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4BFA58-57D1-4C06-A365-D2473E561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97FF7C1-687E-4212-8F83-D652F7BEDDB8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EA19829-33B8-4FC5-80E2-DD18324F2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B1B59CD-9E79-4696-B467-E272B4815001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F3565D8-E0C9-4EF5-AE20-47710118A0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18FB841-3CFA-4B07-9FC1-1F189AA4E322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784B0D-AD50-444F-BBFC-40B679835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D1B9-DBA2-4714-AC01-AA4CAEFAD689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8324F-7C30-4B82-B3B4-561CADDA4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7D4F1F-0DC4-48B4-85CC-5FD8A843A525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87DA683-2C18-4967-9240-7338C423DB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01C5131-A3F1-4667-8E42-3315890FBBDA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79CF2A-1A3C-40F4-8729-FB84F11EA2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291766A-A31D-4DE5-AEB3-F4F2B5B3363C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6634D6-A8E5-46B9-A351-39FA6CDE1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64BF6AA-57E0-47A2-9A7F-2785FB5CA4D4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127AB7-573A-4C6F-96F1-E04D627A4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4321929-6D25-4B5F-A405-8CA6DED52AEF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693785-EC53-4B82-B701-00E515A4D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20713-96BB-4050-9185-3D62BD2A9A5D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E5296-DB76-462E-98EE-1DC3B361F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7D51-FBC7-4251-9A18-1EC87F841432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1BC26-DE5B-47F7-8F84-A684ABD6B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1C93C-7A9B-45E8-90E5-111993C95A87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56A25-D5E2-40B0-9A08-65350AD41A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3D411-DC31-4119-B045-394D9CA31AE4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3DF13-20F4-47A8-9157-1D07C3BC0F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FE59F-4883-48BD-BDE9-29DA2B43B30F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00802-F9DB-4897-ABBC-C96AA1F6D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17E8-24F3-4C59-872F-FF7128FF1839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F3B15-BF67-49C3-B1FE-A82ECEECE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57472E-A77E-4C2E-B960-D865111F523B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56FD9-0E84-470C-80D8-531A0B635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  <p:sldLayoutId id="2147483696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1E71E566-D817-4866-9471-B1A0F78510F6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3C8A5678-CB33-4279-B38C-CE807E001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66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9B681095-5E40-4E34-B9D9-8083281037A7}" type="datetime1">
              <a:rPr lang="ru-RU"/>
              <a:pPr>
                <a:defRPr/>
              </a:pPr>
              <a:t>13.05.2022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defRPr>
            </a:lvl1pPr>
          </a:lstStyle>
          <a:p>
            <a:pPr>
              <a:defRPr/>
            </a:pPr>
            <a:fld id="{06EE55D3-CBF0-4950-8794-244904FDD2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D0815-51A7-4DA8-A9E2-A56D317C7D1C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40962" name="Заголовок 1"/>
          <p:cNvSpPr>
            <a:spLocks noGrp="1"/>
          </p:cNvSpPr>
          <p:nvPr>
            <p:ph type="ctrTitle"/>
          </p:nvPr>
        </p:nvSpPr>
        <p:spPr>
          <a:xfrm>
            <a:off x="1235075" y="1130300"/>
            <a:ext cx="10474325" cy="4321175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</a:rPr>
              <a:t>Совещание </a:t>
            </a:r>
            <a:r>
              <a:rPr lang="ru-RU" sz="4000" b="1" dirty="0" smtClean="0">
                <a:solidFill>
                  <a:srgbClr val="0070C0"/>
                </a:solidFill>
              </a:rPr>
              <a:t/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руководителей инновационной деятельности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образовательных организаций – </a:t>
            </a:r>
            <a:r>
              <a:rPr lang="ru-RU" sz="4000" b="1" dirty="0" smtClean="0">
                <a:solidFill>
                  <a:srgbClr val="0070C0"/>
                </a:solidFill>
              </a:rPr>
              <a:t>потенциальных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</a:rPr>
              <a:t>Апробационных</a:t>
            </a:r>
            <a:r>
              <a:rPr lang="ru-RU" sz="4000" b="1" dirty="0" smtClean="0">
                <a:solidFill>
                  <a:srgbClr val="C00000"/>
                </a:solidFill>
              </a:rPr>
              <a:t> площадок, Базовых площадок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и Ресурсных </a:t>
            </a:r>
            <a:r>
              <a:rPr lang="ru-RU" sz="4000" b="1" dirty="0">
                <a:solidFill>
                  <a:srgbClr val="C00000"/>
                </a:solidFill>
              </a:rPr>
              <a:t>центров </a:t>
            </a:r>
            <a:r>
              <a:rPr lang="ru-RU" sz="4000" b="1" dirty="0" smtClean="0">
                <a:solidFill>
                  <a:srgbClr val="C00000"/>
                </a:solidFill>
              </a:rPr>
              <a:t/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муниципальной системы образования Петрозаводского городского округа </a:t>
            </a:r>
            <a:br>
              <a:rPr lang="ru-RU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набора 2022 года</a:t>
            </a:r>
            <a:endParaRPr lang="ru-RU" sz="4000" b="1" dirty="0" smtClean="0">
              <a:solidFill>
                <a:srgbClr val="0070C0"/>
              </a:solidFill>
              <a:latin typeface="Arial" charset="0"/>
            </a:endParaRPr>
          </a:p>
        </p:txBody>
      </p:sp>
      <p:sp>
        <p:nvSpPr>
          <p:cNvPr id="4096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8600" y="6008688"/>
            <a:ext cx="9144000" cy="700087"/>
          </a:xfrm>
        </p:spPr>
        <p:txBody>
          <a:bodyPr/>
          <a:lstStyle/>
          <a:p>
            <a:pPr eaLnBrk="1" hangingPunct="1"/>
            <a:r>
              <a:rPr lang="ru-RU" b="1" dirty="0" smtClean="0">
                <a:latin typeface="Arial" charset="0"/>
              </a:rPr>
              <a:t>13 мая 2022 года</a:t>
            </a:r>
            <a:endParaRPr lang="ru-RU" b="1" dirty="0" smtClean="0"/>
          </a:p>
        </p:txBody>
      </p:sp>
      <p:pic>
        <p:nvPicPr>
          <p:cNvPr id="40964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90500"/>
            <a:ext cx="317658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894EA-2A2C-488A-984D-B81A26BADF77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54274" name="Rectangle 2"/>
          <p:cNvSpPr>
            <a:spLocks noGrp="1"/>
          </p:cNvSpPr>
          <p:nvPr>
            <p:ph type="title"/>
          </p:nvPr>
        </p:nvSpPr>
        <p:spPr>
          <a:xfrm>
            <a:off x="1212850" y="2359025"/>
            <a:ext cx="10155238" cy="633413"/>
          </a:xfrm>
        </p:spPr>
        <p:txBody>
          <a:bodyPr/>
          <a:lstStyle/>
          <a:p>
            <a:r>
              <a:rPr lang="ru-RU" b="1" smtClean="0">
                <a:solidFill>
                  <a:srgbClr val="CC0000"/>
                </a:solidFill>
              </a:rPr>
              <a:t>Творчества и успехов в работе!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xfrm>
            <a:off x="838200" y="3919538"/>
            <a:ext cx="10515600" cy="22574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sz="3600" b="1" smtClean="0">
                <a:solidFill>
                  <a:schemeClr val="folHlink"/>
                </a:solidFill>
              </a:rPr>
              <a:t>БЛАГОДАРЮ ЗА ВНИМАНИЕ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chemeClr val="folHlink"/>
                </a:solidFill>
              </a:rPr>
              <a:t>З.Б. Ефлова, к.п.н., ст. методист ЦРО</a:t>
            </a:r>
          </a:p>
        </p:txBody>
      </p:sp>
      <p:pic>
        <p:nvPicPr>
          <p:cNvPr id="54276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DFEB5-A953-4718-B879-BB7786A89B69}" type="slidenum">
              <a:rPr lang="ru-RU"/>
              <a:pPr>
                <a:defRPr/>
              </a:pPr>
              <a:t>2</a:t>
            </a:fld>
            <a:endParaRPr lang="ru-RU"/>
          </a:p>
        </p:txBody>
      </p:sp>
      <p:sp>
        <p:nvSpPr>
          <p:cNvPr id="450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58875" y="50800"/>
            <a:ext cx="11025188" cy="2455863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В разработке МАУ ДПО ЦРО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СИСТЕМА: </a:t>
            </a:r>
            <a:br>
              <a:rPr lang="ru-RU" sz="2400" b="1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sz="2400" b="1" dirty="0" smtClean="0">
                <a:latin typeface="Arial" charset="0"/>
              </a:rPr>
              <a:t>1. подсистема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научно-методического обеспечения и сопровождения инновационной деятельности образовательных организаций МСО;</a:t>
            </a:r>
            <a:br>
              <a:rPr lang="ru-RU" sz="2400" b="1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sz="2400" b="1" dirty="0" smtClean="0">
                <a:latin typeface="Arial" charset="0"/>
              </a:rPr>
              <a:t>2. подсистема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непрерывного профессионального роста педагогических кадров Петрозаводского городского округа;</a:t>
            </a:r>
            <a:br>
              <a:rPr lang="ru-RU" sz="2400" b="1" dirty="0" smtClean="0">
                <a:solidFill>
                  <a:srgbClr val="C00000"/>
                </a:solidFill>
                <a:latin typeface="Arial" charset="0"/>
              </a:rPr>
            </a:br>
            <a:r>
              <a:rPr lang="ru-RU" sz="2400" b="1" dirty="0" smtClean="0">
                <a:latin typeface="Arial" charset="0"/>
              </a:rPr>
              <a:t>3. подсистема </a:t>
            </a:r>
            <a:r>
              <a:rPr lang="ru-RU" sz="2400" b="1" dirty="0" smtClean="0">
                <a:solidFill>
                  <a:srgbClr val="C00000"/>
                </a:solidFill>
                <a:latin typeface="Arial" charset="0"/>
              </a:rPr>
              <a:t>мониторинга качества образования.</a:t>
            </a:r>
          </a:p>
        </p:txBody>
      </p:sp>
      <p:sp>
        <p:nvSpPr>
          <p:cNvPr id="45059" name="Объект 2"/>
          <p:cNvSpPr>
            <a:spLocks noGrp="1"/>
          </p:cNvSpPr>
          <p:nvPr>
            <p:ph idx="4294967295"/>
          </p:nvPr>
        </p:nvSpPr>
        <p:spPr>
          <a:xfrm>
            <a:off x="188913" y="2400300"/>
            <a:ext cx="11720512" cy="43370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ПОДХОДЫ: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Системный, системно-деятельностный подходы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Синергетический подход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Статусно-уровневый подход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Функционально-компетентностный подход (</a:t>
            </a:r>
            <a:r>
              <a:rPr lang="ru-RU" sz="2000" smtClean="0">
                <a:solidFill>
                  <a:srgbClr val="002060"/>
                </a:solidFill>
                <a:latin typeface="Arial" charset="0"/>
                <a:cs typeface="Arial" charset="0"/>
              </a:rPr>
              <a:t>ЗБ Ефлова</a:t>
            </a: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Командно-персонифицированный подход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C00000"/>
                </a:solidFill>
                <a:latin typeface="Arial" charset="0"/>
                <a:cs typeface="Arial" charset="0"/>
              </a:rPr>
              <a:t>ПРИНЦИПЫ: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Холизм – </a:t>
            </a:r>
            <a:r>
              <a:rPr lang="ru-RU" sz="2000" smtClean="0">
                <a:solidFill>
                  <a:srgbClr val="002060"/>
                </a:solidFill>
                <a:latin typeface="Arial" charset="0"/>
                <a:cs typeface="Arial" charset="0"/>
              </a:rPr>
              <a:t>целостность, цельность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Когерентность – </a:t>
            </a:r>
            <a:r>
              <a:rPr lang="ru-RU" sz="2000" smtClean="0">
                <a:solidFill>
                  <a:srgbClr val="002060"/>
                </a:solidFill>
                <a:latin typeface="Arial" charset="0"/>
                <a:cs typeface="Arial" charset="0"/>
              </a:rPr>
              <a:t>согласованность, сопряжённость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Адресность – </a:t>
            </a:r>
            <a:r>
              <a:rPr lang="ru-RU" sz="2000" smtClean="0">
                <a:solidFill>
                  <a:srgbClr val="002060"/>
                </a:solidFill>
                <a:latin typeface="Arial" charset="0"/>
                <a:cs typeface="Arial" charset="0"/>
              </a:rPr>
              <a:t>по потребностям и запросам (путь к персонификации)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Конструктивная конкуренция </a:t>
            </a:r>
            <a:r>
              <a:rPr lang="ru-RU" sz="2000" smtClean="0">
                <a:solidFill>
                  <a:srgbClr val="002060"/>
                </a:solidFill>
                <a:latin typeface="Arial" charset="0"/>
                <a:cs typeface="Arial" charset="0"/>
              </a:rPr>
              <a:t>(соревновательность)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2060"/>
                </a:solidFill>
                <a:latin typeface="Arial" charset="0"/>
                <a:cs typeface="Arial" charset="0"/>
              </a:rPr>
              <a:t>Транспарентность – </a:t>
            </a:r>
            <a:r>
              <a:rPr lang="ru-RU" sz="2000" smtClean="0">
                <a:solidFill>
                  <a:srgbClr val="002060"/>
                </a:solidFill>
                <a:latin typeface="Arial" charset="0"/>
                <a:cs typeface="Arial" charset="0"/>
              </a:rPr>
              <a:t>открытость, прозрачность и честность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200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45060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938" y="361950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Объект 3"/>
          <p:cNvGraphicFramePr>
            <a:graphicFrameLocks/>
          </p:cNvGraphicFramePr>
          <p:nvPr/>
        </p:nvGraphicFramePr>
        <p:xfrm>
          <a:off x="6240273" y="2399728"/>
          <a:ext cx="6217800" cy="4134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5062" name="TextBox 1"/>
          <p:cNvSpPr txBox="1">
            <a:spLocks noChangeArrowheads="1"/>
          </p:cNvSpPr>
          <p:nvPr/>
        </p:nvSpPr>
        <p:spPr bwMode="auto">
          <a:xfrm>
            <a:off x="9029700" y="4672013"/>
            <a:ext cx="685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</a:rPr>
              <a:t>ЦРО</a:t>
            </a:r>
          </a:p>
        </p:txBody>
      </p:sp>
      <p:sp>
        <p:nvSpPr>
          <p:cNvPr id="45063" name="TextBox 1"/>
          <p:cNvSpPr txBox="1">
            <a:spLocks noChangeArrowheads="1"/>
          </p:cNvSpPr>
          <p:nvPr/>
        </p:nvSpPr>
        <p:spPr bwMode="auto">
          <a:xfrm>
            <a:off x="10023475" y="5070475"/>
            <a:ext cx="15081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/>
              <a:t>Мониторинг</a:t>
            </a:r>
          </a:p>
          <a:p>
            <a:r>
              <a:rPr lang="ru-RU" sz="1600" b="1"/>
              <a:t>качества </a:t>
            </a:r>
          </a:p>
          <a:p>
            <a:r>
              <a:rPr lang="ru-RU" sz="1600" b="1"/>
              <a:t>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D57524-EF75-4106-8BF7-A11B2923C08E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>
          <a:xfrm>
            <a:off x="1303338" y="374650"/>
            <a:ext cx="10515600" cy="1584325"/>
          </a:xfrm>
        </p:spPr>
        <p:txBody>
          <a:bodyPr/>
          <a:lstStyle/>
          <a:p>
            <a:r>
              <a:rPr lang="ru-RU" sz="3200" b="1" smtClean="0">
                <a:solidFill>
                  <a:srgbClr val="002060"/>
                </a:solidFill>
              </a:rPr>
              <a:t>Характеристики системы:</a:t>
            </a:r>
            <a:br>
              <a:rPr lang="ru-RU" sz="3200" b="1" smtClean="0">
                <a:solidFill>
                  <a:srgbClr val="002060"/>
                </a:solidFill>
              </a:rPr>
            </a:br>
            <a:r>
              <a:rPr lang="ru-RU" sz="3200" b="1" smtClean="0">
                <a:solidFill>
                  <a:srgbClr val="002060"/>
                </a:solidFill>
              </a:rPr>
              <a:t>статусно-уровневая, вариативная («вертикаль» и «горизонталь»), мобильная, гибкая, персонифицированная (в перспективе).</a:t>
            </a:r>
            <a:r>
              <a:rPr lang="ru-RU" sz="3200" smtClean="0">
                <a:solidFill>
                  <a:srgbClr val="002060"/>
                </a:solidFill>
              </a:rPr>
              <a:t> </a:t>
            </a:r>
            <a:endParaRPr lang="ru-RU" sz="3200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>
          <a:xfrm>
            <a:off x="415925" y="1958975"/>
            <a:ext cx="11388725" cy="4773613"/>
          </a:xfrm>
        </p:spPr>
        <p:txBody>
          <a:bodyPr/>
          <a:lstStyle/>
          <a:p>
            <a:endParaRPr lang="ru-RU" sz="2000" i="1" dirty="0" smtClean="0">
              <a:solidFill>
                <a:srgbClr val="002060"/>
              </a:solidFill>
            </a:endParaRPr>
          </a:p>
          <a:p>
            <a:pPr>
              <a:buFont typeface="Arial" charset="0"/>
              <a:buNone/>
            </a:pPr>
            <a:r>
              <a:rPr lang="ru-RU" sz="20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Целевая установка системы 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(назначение = задачи):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стимулирование (поощрение), мотивирование педагогов и образовательных организаций МСО к развитию = к инновационной деятельности в сфере образования;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инициация, поддержка и сопровождение образовательных организаций – коллективов и отдельных педагогов – в инновационной деятельности в сфере образования;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поэтапное включение, постепенное содержательное усложнение, увеличение количества субъектов педагогической </a:t>
            </a:r>
            <a:r>
              <a:rPr lang="ru-RU" sz="2000" dirty="0" err="1" smtClean="0">
                <a:latin typeface="Arial" charset="0"/>
                <a:cs typeface="Arial" charset="0"/>
              </a:rPr>
              <a:t>инноватики</a:t>
            </a:r>
            <a:r>
              <a:rPr lang="ru-RU" sz="2000" dirty="0" smtClean="0">
                <a:latin typeface="Arial" charset="0"/>
                <a:cs typeface="Arial" charset="0"/>
              </a:rPr>
              <a:t>; 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расширение инновационного поля (направления = содержание, форматы, модели, виды…); 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рост возможностей для инициативы и самостоятельности образовательных организаций и педагогов в инновационной деятельности;</a:t>
            </a:r>
          </a:p>
          <a:p>
            <a:r>
              <a:rPr lang="ru-RU" sz="2000" dirty="0" smtClean="0">
                <a:latin typeface="Arial" charset="0"/>
                <a:cs typeface="Arial" charset="0"/>
              </a:rPr>
              <a:t>оптимальное использование и распределение </a:t>
            </a:r>
            <a:r>
              <a:rPr lang="ru-RU" sz="2000" b="1" dirty="0" smtClean="0">
                <a:latin typeface="Arial" charset="0"/>
                <a:cs typeface="Arial" charset="0"/>
              </a:rPr>
              <a:t>внутренних ресурсов</a:t>
            </a:r>
            <a:r>
              <a:rPr lang="ru-RU" sz="2000" dirty="0" smtClean="0">
                <a:latin typeface="Arial" charset="0"/>
                <a:cs typeface="Arial" charset="0"/>
              </a:rPr>
              <a:t> МСО.</a:t>
            </a:r>
          </a:p>
        </p:txBody>
      </p:sp>
      <p:pic>
        <p:nvPicPr>
          <p:cNvPr id="4608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925" y="515938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D2ADAA-9638-485C-B156-39B84142DB78}" type="slidenum">
              <a:rPr lang="ru-RU" smtClean="0">
                <a:solidFill>
                  <a:srgbClr val="898989"/>
                </a:solidFill>
              </a:rPr>
              <a:pPr/>
              <a:t>4</a:t>
            </a:fld>
            <a:endParaRPr lang="ru-RU" smtClean="0">
              <a:solidFill>
                <a:srgbClr val="898989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0575" y="6302375"/>
            <a:ext cx="10515600" cy="38417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Функционально-</a:t>
            </a:r>
            <a:r>
              <a:rPr 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компетентностная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готовность педагога к непрерывному образованию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-1120239" y="317457"/>
          <a:ext cx="11227130" cy="5560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128000" y="1289050"/>
            <a:ext cx="4064000" cy="4802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Профессионально значимые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личностные качества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педагога: 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Профессионально значимые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компетенции педагога</a:t>
            </a: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общекультурные, научно-предметные,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информационно-аналитические,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рефлексивные,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социально-педагогические и др.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Актуальные роли  современного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педагога: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>
                <a:solidFill>
                  <a:prstClr val="black"/>
                </a:solidFill>
                <a:latin typeface="Calibri" panose="020F0502020204030204"/>
                <a:cs typeface="+mn-cs"/>
              </a:rPr>
              <a:t>тьютор</a:t>
            </a: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 и наставник ребёнка,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детского коллектива,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 разновозрастных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детско-взрослых сообществ;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>
                <a:solidFill>
                  <a:prstClr val="black"/>
                </a:solidFill>
                <a:latin typeface="Calibri" panose="020F0502020204030204"/>
                <a:cs typeface="+mn-cs"/>
              </a:rPr>
              <a:t>актор</a:t>
            </a: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 инноваций;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prstClr val="black"/>
                </a:solidFill>
                <a:latin typeface="Calibri" panose="020F0502020204030204"/>
                <a:cs typeface="+mn-cs"/>
              </a:rPr>
              <a:t>социальный лидер и др.</a:t>
            </a:r>
          </a:p>
        </p:txBody>
      </p:sp>
      <p:sp>
        <p:nvSpPr>
          <p:cNvPr id="47109" name="Номер слайда 8"/>
          <p:cNvSpPr txBox="1">
            <a:spLocks noGrp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8B35E5CA-FD9F-4532-A7A7-84369FEEBD42}" type="slidenum">
              <a:rPr lang="ru-RU" sz="1200">
                <a:solidFill>
                  <a:srgbClr val="898989"/>
                </a:solidFill>
              </a:rPr>
              <a:pPr algn="r"/>
              <a:t>4</a:t>
            </a:fld>
            <a:endParaRPr lang="ru-RU" sz="1200">
              <a:solidFill>
                <a:srgbClr val="898989"/>
              </a:solidFill>
            </a:endParaRPr>
          </a:p>
        </p:txBody>
      </p:sp>
      <p:pic>
        <p:nvPicPr>
          <p:cNvPr id="47110" name="Рисунок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9700" y="666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CB0053-D3E3-4394-BDFF-44920E8911A4}" type="slidenum">
              <a:rPr lang="ru-RU" smtClean="0">
                <a:solidFill>
                  <a:srgbClr val="898989"/>
                </a:solidFill>
              </a:rPr>
              <a:pPr/>
              <a:t>5</a:t>
            </a:fld>
            <a:endParaRPr lang="ru-RU" smtClean="0">
              <a:solidFill>
                <a:srgbClr val="898989"/>
              </a:solidFill>
            </a:endParaRPr>
          </a:p>
        </p:txBody>
      </p:sp>
      <p:sp>
        <p:nvSpPr>
          <p:cNvPr id="48130" name="Номер слайда 4"/>
          <p:cNvSpPr txBox="1">
            <a:spLocks noGrp="1"/>
          </p:cNvSpPr>
          <p:nvPr/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F9331AA0-0823-4BC9-91CD-9A460B2A2BBB}" type="slidenum">
              <a:rPr lang="ru-RU" sz="1200">
                <a:solidFill>
                  <a:srgbClr val="898989"/>
                </a:solidFill>
              </a:rPr>
              <a:pPr algn="r"/>
              <a:t>5</a:t>
            </a:fld>
            <a:endParaRPr lang="ru-RU" sz="1200">
              <a:solidFill>
                <a:srgbClr val="898989"/>
              </a:solidFill>
            </a:endParaRPr>
          </a:p>
        </p:txBody>
      </p:sp>
      <p:pic>
        <p:nvPicPr>
          <p:cNvPr id="48131" name="Объект 9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01813" y="-58738"/>
            <a:ext cx="8721725" cy="6975476"/>
          </a:xfrm>
        </p:spPr>
      </p:pic>
      <p:graphicFrame>
        <p:nvGraphicFramePr>
          <p:cNvPr id="11" name="Объект 3"/>
          <p:cNvGraphicFramePr>
            <a:graphicFrameLocks/>
          </p:cNvGraphicFramePr>
          <p:nvPr/>
        </p:nvGraphicFramePr>
        <p:xfrm>
          <a:off x="308759" y="225630"/>
          <a:ext cx="11542814" cy="490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8133" name="Заголовок 1"/>
          <p:cNvSpPr>
            <a:spLocks noGrp="1"/>
          </p:cNvSpPr>
          <p:nvPr>
            <p:ph type="title"/>
          </p:nvPr>
        </p:nvSpPr>
        <p:spPr>
          <a:xfrm>
            <a:off x="2530475" y="5592763"/>
            <a:ext cx="9321800" cy="1074737"/>
          </a:xfrm>
        </p:spPr>
        <p:txBody>
          <a:bodyPr/>
          <a:lstStyle/>
          <a:p>
            <a:pPr algn="ctr" eaLnBrk="1" hangingPunct="1"/>
            <a:r>
              <a:rPr lang="ru-RU" sz="2000" b="1" smtClean="0">
                <a:solidFill>
                  <a:schemeClr val="accent2"/>
                </a:solidFill>
                <a:latin typeface="Arial" charset="0"/>
                <a:cs typeface="Arial" charset="0"/>
              </a:rPr>
              <a:t>«Лестница» </a:t>
            </a:r>
            <a:r>
              <a:rPr lang="ru-RU" sz="2000" smtClean="0">
                <a:latin typeface="Arial" charset="0"/>
                <a:cs typeface="Arial" charset="0"/>
              </a:rPr>
              <a:t>формирования и развития </a:t>
            </a:r>
            <a:br>
              <a:rPr lang="ru-RU" sz="2000" smtClean="0">
                <a:latin typeface="Arial" charset="0"/>
                <a:cs typeface="Arial" charset="0"/>
              </a:rPr>
            </a:br>
            <a:r>
              <a:rPr lang="ru-RU" sz="2000" smtClean="0">
                <a:latin typeface="Arial" charset="0"/>
                <a:cs typeface="Arial" charset="0"/>
              </a:rPr>
              <a:t>функционально-компетентностной </a:t>
            </a:r>
            <a:br>
              <a:rPr lang="ru-RU" sz="2000" smtClean="0">
                <a:latin typeface="Arial" charset="0"/>
                <a:cs typeface="Arial" charset="0"/>
              </a:rPr>
            </a:br>
            <a:r>
              <a:rPr lang="ru-RU" sz="2000" smtClean="0">
                <a:latin typeface="Arial" charset="0"/>
                <a:cs typeface="Arial" charset="0"/>
              </a:rPr>
              <a:t>готовности педагога к непрерывному образованию = непрерывного профессионального роста педагогических кадров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7065963" y="225425"/>
            <a:ext cx="688975" cy="977900"/>
          </a:xfrm>
          <a:prstGeom prst="downArrow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</a:rPr>
              <a:t>ЦРО</a:t>
            </a:r>
          </a:p>
        </p:txBody>
      </p:sp>
      <p:pic>
        <p:nvPicPr>
          <p:cNvPr id="48135" name="Рисунок 2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7975" y="225425"/>
            <a:ext cx="6524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32EF5-7BAB-428E-BDB1-3C7F4A7D9CAE}" type="slidenum">
              <a:rPr lang="ru-RU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21693280"/>
              </p:ext>
            </p:extLst>
          </p:nvPr>
        </p:nvGraphicFramePr>
        <p:xfrm>
          <a:off x="977106" y="6350"/>
          <a:ext cx="11483439" cy="656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9155" name="Рисунок 5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2563" y="230188"/>
            <a:ext cx="6492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TextBox 6"/>
          <p:cNvSpPr txBox="1">
            <a:spLocks noChangeArrowheads="1"/>
          </p:cNvSpPr>
          <p:nvPr/>
        </p:nvSpPr>
        <p:spPr bwMode="auto">
          <a:xfrm>
            <a:off x="788988" y="190500"/>
            <a:ext cx="896469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dirty="0" err="1" smtClean="0">
                <a:solidFill>
                  <a:srgbClr val="C00000"/>
                </a:solidFill>
              </a:rPr>
              <a:t>Статусно</a:t>
            </a:r>
            <a:r>
              <a:rPr lang="ru-RU" sz="2400" b="1" dirty="0" smtClean="0">
                <a:solidFill>
                  <a:srgbClr val="C00000"/>
                </a:solidFill>
              </a:rPr>
              <a:t>-уровневая система </a:t>
            </a:r>
            <a:r>
              <a:rPr lang="ru-RU" sz="2400" dirty="0" smtClean="0">
                <a:solidFill>
                  <a:srgbClr val="C00000"/>
                </a:solidFill>
              </a:rPr>
              <a:t>обеспечения инновационной 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деятельности и </a:t>
            </a:r>
            <a:r>
              <a:rPr lang="ru-RU" sz="2400" dirty="0">
                <a:solidFill>
                  <a:srgbClr val="C00000"/>
                </a:solidFill>
              </a:rPr>
              <a:t>методической </a:t>
            </a:r>
            <a:r>
              <a:rPr lang="ru-RU" sz="2400" dirty="0" smtClean="0">
                <a:solidFill>
                  <a:srgbClr val="C00000"/>
                </a:solidFill>
              </a:rPr>
              <a:t>работы МСО Петрозаводска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49157" name="Объект 5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489560" y="4352431"/>
            <a:ext cx="3341687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8" name="TextBox 8"/>
          <p:cNvSpPr txBox="1">
            <a:spLocks noChangeArrowheads="1"/>
          </p:cNvSpPr>
          <p:nvPr/>
        </p:nvSpPr>
        <p:spPr bwMode="auto">
          <a:xfrm>
            <a:off x="6676845" y="5292725"/>
            <a:ext cx="538288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</a:rPr>
              <a:t>Научно-методическое, информационное, организационно-техническое сопровождение</a:t>
            </a:r>
            <a:r>
              <a:rPr lang="ru-RU" sz="1600" dirty="0">
                <a:solidFill>
                  <a:srgbClr val="C0000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smtClean="0"/>
              <a:t>Научно-практические</a:t>
            </a:r>
            <a:r>
              <a:rPr lang="ru-RU" sz="1600" dirty="0" smtClean="0">
                <a:solidFill>
                  <a:srgbClr val="002060"/>
                </a:solidFill>
              </a:rPr>
              <a:t> м</a:t>
            </a:r>
            <a:r>
              <a:rPr lang="ru-RU" sz="1600" dirty="0" smtClean="0"/>
              <a:t>ероприятия. Публикации. Мониторинг. Стимулирование.</a:t>
            </a:r>
            <a:endParaRPr lang="ru-RU" sz="1600" dirty="0"/>
          </a:p>
          <a:p>
            <a:r>
              <a:rPr lang="ru-RU" sz="1600" b="1" dirty="0" smtClean="0"/>
              <a:t>Форматы:</a:t>
            </a:r>
            <a:r>
              <a:rPr lang="ru-RU" sz="1600" dirty="0" smtClean="0"/>
              <a:t> научные </a:t>
            </a:r>
            <a:r>
              <a:rPr lang="ru-RU" sz="1600" dirty="0"/>
              <a:t>руководители, кураторы, </a:t>
            </a:r>
          </a:p>
          <a:p>
            <a:r>
              <a:rPr lang="ru-RU" sz="1600" dirty="0"/>
              <a:t>координаторы.</a:t>
            </a:r>
          </a:p>
        </p:txBody>
      </p:sp>
      <p:sp>
        <p:nvSpPr>
          <p:cNvPr id="10" name="Стрелка вправо 9"/>
          <p:cNvSpPr/>
          <p:nvPr/>
        </p:nvSpPr>
        <p:spPr>
          <a:xfrm rot="13670819">
            <a:off x="8038872" y="3951901"/>
            <a:ext cx="557213" cy="5064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0800000">
            <a:off x="7664180" y="4592937"/>
            <a:ext cx="557212" cy="5080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9161" name="Рисунок 1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3623240">
            <a:off x="8684716" y="3728936"/>
            <a:ext cx="56673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E8EB2-D098-4CDA-BEC9-C6F76281A5D1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1101725" y="106363"/>
            <a:ext cx="10910888" cy="103346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ru-RU" sz="2400" b="1" smtClean="0">
                <a:solidFill>
                  <a:srgbClr val="C00000"/>
                </a:solidFill>
              </a:rPr>
              <a:t>Роль Центра развития образования в </a:t>
            </a:r>
            <a:r>
              <a:rPr lang="ru-RU" sz="2400" b="1" smtClean="0">
                <a:solidFill>
                  <a:srgbClr val="002060"/>
                </a:solidFill>
              </a:rPr>
              <a:t>подсистеме </a:t>
            </a:r>
            <a:r>
              <a:rPr lang="ru-RU" sz="2400" b="1" smtClean="0">
                <a:solidFill>
                  <a:srgbClr val="C00000"/>
                </a:solidFill>
              </a:rPr>
              <a:t>научно-методического обеспечения и сопровождения инновационной деятельности образовательных организаций МСО</a:t>
            </a:r>
            <a:endParaRPr lang="ru-RU" sz="2400" smtClean="0">
              <a:solidFill>
                <a:srgbClr val="002060"/>
              </a:solidFill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450850" y="1230313"/>
            <a:ext cx="11561763" cy="5610225"/>
          </a:xfrm>
        </p:spPr>
        <p:txBody>
          <a:bodyPr/>
          <a:lstStyle/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hlink"/>
                </a:solidFill>
              </a:rPr>
              <a:t>Научный руководитель:</a:t>
            </a:r>
          </a:p>
          <a:p>
            <a:pPr>
              <a:lnSpc>
                <a:spcPct val="70000"/>
              </a:lnSpc>
            </a:pPr>
            <a:r>
              <a:rPr lang="ru-RU" sz="2400" b="1" smtClean="0"/>
              <a:t>Научно-методическая функция </a:t>
            </a:r>
            <a:r>
              <a:rPr lang="ru-RU" sz="2400" smtClean="0"/>
              <a:t>– научно-практическая помощь в подготовке педагогического коллектива и сопровождение деятельности Базовой площадки (консультации, семинары, участие в работе Рабочей группы и пр.).</a:t>
            </a:r>
          </a:p>
          <a:p>
            <a:pPr>
              <a:lnSpc>
                <a:spcPct val="70000"/>
              </a:lnSpc>
            </a:pPr>
            <a:r>
              <a:rPr lang="ru-RU" sz="2400" b="1" smtClean="0"/>
              <a:t>Организационная функция </a:t>
            </a:r>
            <a:r>
              <a:rPr lang="ru-RU" sz="2400" smtClean="0"/>
              <a:t>– оказание помощи в планировании и организации основных мероприятий ОУ как Базовой площадки.</a:t>
            </a:r>
          </a:p>
          <a:p>
            <a:pPr>
              <a:lnSpc>
                <a:spcPct val="70000"/>
              </a:lnSpc>
            </a:pPr>
            <a:r>
              <a:rPr lang="ru-RU" sz="2400" b="1" smtClean="0"/>
              <a:t>Координационная функция </a:t>
            </a:r>
            <a:r>
              <a:rPr lang="ru-RU" sz="2400" smtClean="0"/>
              <a:t>– информирование и координация мероприятий ОУ как Базовой площадки и мероприятий муниципальной системы образования в проблематике Базовой площадки.</a:t>
            </a:r>
            <a:endParaRPr lang="ru-RU" sz="2400" i="1" smtClean="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hlink"/>
                </a:solidFill>
              </a:rPr>
              <a:t>Куратор:  </a:t>
            </a:r>
          </a:p>
          <a:p>
            <a:pPr>
              <a:lnSpc>
                <a:spcPct val="70000"/>
              </a:lnSpc>
            </a:pPr>
            <a:r>
              <a:rPr lang="ru-RU" sz="2000" b="1" smtClean="0"/>
              <a:t>Организационная функция </a:t>
            </a:r>
            <a:r>
              <a:rPr lang="ru-RU" sz="2000" smtClean="0"/>
              <a:t>– оказание помощи в планировании и организации основных мероприятий ОУ как Базовой площадки.</a:t>
            </a:r>
          </a:p>
          <a:p>
            <a:pPr>
              <a:lnSpc>
                <a:spcPct val="70000"/>
              </a:lnSpc>
            </a:pPr>
            <a:r>
              <a:rPr lang="ru-RU" sz="2000" b="1" smtClean="0"/>
              <a:t>Координационная функция </a:t>
            </a:r>
            <a:r>
              <a:rPr lang="ru-RU" sz="2000" smtClean="0"/>
              <a:t>– информирование и координация мероприятий ОУ как Базовой площадки и мероприятий муниципальной системы образования в проблематике Базовой площадки.</a:t>
            </a:r>
            <a:r>
              <a:rPr lang="ru-RU" sz="2400" smtClean="0"/>
              <a:t> </a:t>
            </a:r>
            <a:endParaRPr lang="ru-RU" sz="2400" i="1" smtClean="0"/>
          </a:p>
          <a:p>
            <a:pPr>
              <a:lnSpc>
                <a:spcPct val="70000"/>
              </a:lnSpc>
              <a:buFont typeface="Arial" charset="0"/>
              <a:buNone/>
            </a:pPr>
            <a:r>
              <a:rPr lang="ru-RU" sz="2400" b="1" smtClean="0">
                <a:solidFill>
                  <a:schemeClr val="hlink"/>
                </a:solidFill>
              </a:rPr>
              <a:t>Координатор: </a:t>
            </a:r>
          </a:p>
          <a:p>
            <a:pPr>
              <a:lnSpc>
                <a:spcPct val="70000"/>
              </a:lnSpc>
            </a:pPr>
            <a:r>
              <a:rPr lang="ru-RU" sz="2000" b="1" smtClean="0"/>
              <a:t>Координационная функция </a:t>
            </a:r>
            <a:r>
              <a:rPr lang="ru-RU" sz="2000" smtClean="0"/>
              <a:t>– информирование и координация мероприятий ОУ как Базовой площадки и мероприятий муниципальной системы образования в проблематике Базовой площадки.</a:t>
            </a:r>
          </a:p>
        </p:txBody>
      </p:sp>
      <p:pic>
        <p:nvPicPr>
          <p:cNvPr id="5120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889BF8-145B-443A-A5CA-937714A49424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52226" name="Rectangle 2"/>
          <p:cNvSpPr>
            <a:spLocks noGrp="1"/>
          </p:cNvSpPr>
          <p:nvPr>
            <p:ph type="title"/>
          </p:nvPr>
        </p:nvSpPr>
        <p:spPr>
          <a:xfrm>
            <a:off x="1601788" y="212725"/>
            <a:ext cx="10071100" cy="89535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CC0000"/>
                </a:solidFill>
              </a:rPr>
              <a:t>Действия и алгоритмы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577970" y="1076325"/>
            <a:ext cx="11360988" cy="5489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Внутренние мероприятия по теме ИД</a:t>
            </a:r>
            <a:r>
              <a:rPr lang="ru-RU" dirty="0" smtClean="0"/>
              <a:t> – по Программе/проекту и планам </a:t>
            </a:r>
            <a:r>
              <a:rPr lang="ru-RU" i="1" dirty="0">
                <a:solidFill>
                  <a:prstClr val="black"/>
                </a:solidFill>
              </a:rPr>
              <a:t>(рекомендуемый режим – </a:t>
            </a:r>
            <a:r>
              <a:rPr lang="ru-RU" i="1" dirty="0" smtClean="0">
                <a:solidFill>
                  <a:prstClr val="black"/>
                </a:solidFill>
              </a:rPr>
              <a:t>не более 1 мероприятия </a:t>
            </a:r>
            <a:r>
              <a:rPr lang="ru-RU" i="1" dirty="0">
                <a:solidFill>
                  <a:prstClr val="black"/>
                </a:solidFill>
              </a:rPr>
              <a:t>в </a:t>
            </a:r>
            <a:r>
              <a:rPr lang="ru-RU" i="1" dirty="0" smtClean="0">
                <a:solidFill>
                  <a:prstClr val="black"/>
                </a:solidFill>
              </a:rPr>
              <a:t>месяц </a:t>
            </a:r>
            <a:r>
              <a:rPr lang="ru-RU" i="1" dirty="0">
                <a:solidFill>
                  <a:prstClr val="black"/>
                </a:solidFill>
              </a:rPr>
              <a:t>/ </a:t>
            </a:r>
            <a:r>
              <a:rPr lang="ru-RU" i="1" dirty="0" smtClean="0">
                <a:solidFill>
                  <a:prstClr val="black"/>
                </a:solidFill>
              </a:rPr>
              <a:t>четверть)</a:t>
            </a:r>
            <a:r>
              <a:rPr lang="ru-RU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hlink"/>
                </a:solidFill>
              </a:rPr>
              <a:t>Внешние мероприятия по теме ИД</a:t>
            </a:r>
            <a:r>
              <a:rPr lang="ru-RU" dirty="0" smtClean="0"/>
              <a:t> – по Программе/проекту и планам </a:t>
            </a:r>
            <a:r>
              <a:rPr lang="ru-RU" i="1" dirty="0" smtClean="0"/>
              <a:t>(рекомендуемый режим – 1 мероприятие в 2 месяца / четверть)</a:t>
            </a:r>
            <a:r>
              <a:rPr lang="ru-RU" dirty="0" smtClean="0"/>
              <a:t>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b="1" dirty="0" smtClean="0"/>
              <a:t>Предложения</a:t>
            </a:r>
            <a:r>
              <a:rPr lang="ru-RU" dirty="0" smtClean="0"/>
              <a:t> в План МСО – ежемесячно 20-21 числа;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b="1" dirty="0" smtClean="0"/>
              <a:t>Реклама</a:t>
            </a:r>
            <a:r>
              <a:rPr lang="ru-RU" dirty="0" smtClean="0"/>
              <a:t> на сайте ЦРО в сроки: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/>
              <a:t>конференция, конкурс и др. – не позднее, чем за месяц до проведения;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dirty="0" smtClean="0"/>
              <a:t>семинары, открытые занятия и др. – не позднее, чем за 10 дней до проведения.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b="1" dirty="0" smtClean="0"/>
              <a:t>Информация</a:t>
            </a:r>
            <a:r>
              <a:rPr lang="ru-RU" dirty="0" smtClean="0"/>
              <a:t> об итогах в новости ЦРО – не позднее 2 дней после проведения.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dirty="0" smtClean="0"/>
              <a:t>Направлять З.Б. </a:t>
            </a:r>
            <a:r>
              <a:rPr lang="ru-RU" dirty="0" err="1" smtClean="0"/>
              <a:t>Ефловой</a:t>
            </a:r>
            <a:r>
              <a:rPr lang="ru-RU" dirty="0" smtClean="0"/>
              <a:t> и/или куратору.</a:t>
            </a:r>
          </a:p>
        </p:txBody>
      </p:sp>
      <p:pic>
        <p:nvPicPr>
          <p:cNvPr id="52228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1A30D7-A3CA-4D4D-AED3-E9ADF09CE5CF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1392238" y="219075"/>
            <a:ext cx="10515600" cy="70485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C0000"/>
                </a:solidFill>
              </a:rPr>
              <a:t>Последующие действия с 13.05.2022: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450851" y="973137"/>
            <a:ext cx="11456988" cy="5772719"/>
          </a:xfrm>
        </p:spPr>
        <p:txBody>
          <a:bodyPr/>
          <a:lstStyle/>
          <a:p>
            <a:pPr lvl="0">
              <a:lnSpc>
                <a:spcPct val="70000"/>
              </a:lnSpc>
            </a:pPr>
            <a:r>
              <a:rPr lang="ru-RU" b="1" dirty="0" smtClean="0">
                <a:solidFill>
                  <a:prstClr val="black"/>
                </a:solidFill>
              </a:rPr>
              <a:t>Май 2022г</a:t>
            </a:r>
            <a:r>
              <a:rPr lang="ru-RU" b="1" dirty="0">
                <a:solidFill>
                  <a:prstClr val="black"/>
                </a:solidFill>
              </a:rPr>
              <a:t>. </a:t>
            </a:r>
            <a:r>
              <a:rPr lang="ru-RU" dirty="0" smtClean="0">
                <a:solidFill>
                  <a:prstClr val="black"/>
                </a:solidFill>
              </a:rPr>
              <a:t>Утверждение обновлённого и дополненного Положения </a:t>
            </a:r>
            <a:r>
              <a:rPr lang="ru-RU" dirty="0">
                <a:solidFill>
                  <a:prstClr val="black"/>
                </a:solidFill>
              </a:rPr>
              <a:t>об Апробационной </a:t>
            </a:r>
            <a:r>
              <a:rPr lang="ru-RU" dirty="0" smtClean="0">
                <a:solidFill>
                  <a:prstClr val="black"/>
                </a:solidFill>
              </a:rPr>
              <a:t>площадке (АП), Базовой площадке (БП) и Ресурсном центре </a:t>
            </a:r>
            <a:r>
              <a:rPr lang="ru-RU" dirty="0">
                <a:solidFill>
                  <a:prstClr val="black"/>
                </a:solidFill>
              </a:rPr>
              <a:t>МСО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</a:p>
          <a:p>
            <a:pPr lvl="0">
              <a:lnSpc>
                <a:spcPct val="70000"/>
              </a:lnSpc>
            </a:pPr>
            <a:r>
              <a:rPr lang="ru-RU" b="1" dirty="0" smtClean="0">
                <a:solidFill>
                  <a:prstClr val="black"/>
                </a:solidFill>
              </a:rPr>
              <a:t>Май – июнь 2022 </a:t>
            </a:r>
            <a:r>
              <a:rPr lang="ru-RU" b="1" dirty="0">
                <a:solidFill>
                  <a:prstClr val="black"/>
                </a:solidFill>
              </a:rPr>
              <a:t>г. </a:t>
            </a:r>
            <a:r>
              <a:rPr lang="ru-RU" dirty="0" smtClean="0">
                <a:solidFill>
                  <a:prstClr val="black"/>
                </a:solidFill>
              </a:rPr>
              <a:t>Конкурс </a:t>
            </a:r>
            <a:r>
              <a:rPr lang="ru-RU" dirty="0">
                <a:solidFill>
                  <a:prstClr val="black"/>
                </a:solidFill>
              </a:rPr>
              <a:t>на присвоение статусов </a:t>
            </a:r>
            <a:r>
              <a:rPr lang="ru-RU" dirty="0" smtClean="0">
                <a:solidFill>
                  <a:prstClr val="black"/>
                </a:solidFill>
              </a:rPr>
              <a:t>АП, БП и РЦ МСО: приём и </a:t>
            </a:r>
            <a:r>
              <a:rPr lang="ru-RU" dirty="0">
                <a:solidFill>
                  <a:prstClr val="black"/>
                </a:solidFill>
              </a:rPr>
              <a:t>экспертиза Программ и Проектов </a:t>
            </a:r>
            <a:r>
              <a:rPr lang="ru-RU" dirty="0" smtClean="0">
                <a:solidFill>
                  <a:prstClr val="black"/>
                </a:solidFill>
              </a:rPr>
              <a:t>набора </a:t>
            </a:r>
            <a:r>
              <a:rPr lang="ru-RU" dirty="0">
                <a:solidFill>
                  <a:prstClr val="black"/>
                </a:solidFill>
              </a:rPr>
              <a:t>2022 года.</a:t>
            </a:r>
            <a:endParaRPr lang="ru-RU" dirty="0" smtClean="0">
              <a:solidFill>
                <a:prstClr val="black"/>
              </a:solidFill>
            </a:endParaRPr>
          </a:p>
          <a:p>
            <a:pPr lvl="0">
              <a:lnSpc>
                <a:spcPct val="70000"/>
              </a:lnSpc>
            </a:pPr>
            <a:r>
              <a:rPr lang="ru-RU" b="1" dirty="0" smtClean="0">
                <a:solidFill>
                  <a:prstClr val="black"/>
                </a:solidFill>
              </a:rPr>
              <a:t>Август 2022 г. </a:t>
            </a:r>
            <a:r>
              <a:rPr lang="ru-RU" dirty="0" smtClean="0">
                <a:solidFill>
                  <a:prstClr val="black"/>
                </a:solidFill>
              </a:rPr>
              <a:t>Публичная </a:t>
            </a:r>
            <a:r>
              <a:rPr lang="ru-RU" dirty="0">
                <a:solidFill>
                  <a:prstClr val="black"/>
                </a:solidFill>
              </a:rPr>
              <a:t>презентация Программ и Проектов </a:t>
            </a:r>
            <a:r>
              <a:rPr lang="ru-RU" dirty="0" smtClean="0">
                <a:solidFill>
                  <a:prstClr val="black"/>
                </a:solidFill>
              </a:rPr>
              <a:t>АП, БП и РЦ </a:t>
            </a:r>
            <a:r>
              <a:rPr lang="ru-RU" dirty="0">
                <a:solidFill>
                  <a:prstClr val="black"/>
                </a:solidFill>
              </a:rPr>
              <a:t>набора 2022 </a:t>
            </a:r>
            <a:r>
              <a:rPr lang="ru-RU" dirty="0" smtClean="0">
                <a:solidFill>
                  <a:prstClr val="black"/>
                </a:solidFill>
              </a:rPr>
              <a:t>года (в рамках Августовского педагогического форума МСО).</a:t>
            </a:r>
          </a:p>
          <a:p>
            <a:pPr>
              <a:lnSpc>
                <a:spcPct val="70000"/>
              </a:lnSpc>
            </a:pPr>
            <a:r>
              <a:rPr lang="ru-RU" b="1" dirty="0"/>
              <a:t>Август 2022 г. </a:t>
            </a:r>
            <a:r>
              <a:rPr lang="ru-RU" dirty="0"/>
              <a:t>Вручение Свидетельств ОУ – РЦ, БП, АП набора 2022 года (в рамках Августовского педагогического </a:t>
            </a:r>
            <a:r>
              <a:rPr lang="ru-RU" dirty="0" smtClean="0"/>
              <a:t>форума МСО).</a:t>
            </a:r>
            <a:endParaRPr lang="ru-RU" dirty="0"/>
          </a:p>
          <a:p>
            <a:pPr>
              <a:lnSpc>
                <a:spcPct val="70000"/>
              </a:lnSpc>
            </a:pPr>
            <a:r>
              <a:rPr lang="ru-RU" b="1" dirty="0" smtClean="0"/>
              <a:t>Сентябрь 2022 г. </a:t>
            </a:r>
            <a:r>
              <a:rPr lang="ru-RU" dirty="0" smtClean="0"/>
              <a:t>Подписание Договоров (РЦ) и Соглашений (АП и БП) образовательных организаций с МАУ ДПО ЦРО.</a:t>
            </a:r>
          </a:p>
          <a:p>
            <a:pPr>
              <a:lnSpc>
                <a:spcPct val="7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… работа по программам/проектам… </a:t>
            </a:r>
          </a:p>
          <a:p>
            <a:pPr>
              <a:lnSpc>
                <a:spcPct val="70000"/>
              </a:lnSpc>
            </a:pPr>
            <a:r>
              <a:rPr lang="ru-RU" b="1" dirty="0" smtClean="0"/>
              <a:t>Май 2023 г. </a:t>
            </a:r>
            <a:r>
              <a:rPr lang="ru-RU" dirty="0" smtClean="0"/>
              <a:t>Подведение результатов </a:t>
            </a:r>
            <a:r>
              <a:rPr lang="ru-RU" dirty="0"/>
              <a:t>работы БП </a:t>
            </a:r>
            <a:r>
              <a:rPr lang="ru-RU" dirty="0" smtClean="0"/>
              <a:t>и </a:t>
            </a:r>
            <a:r>
              <a:rPr lang="ru-RU" dirty="0" smtClean="0"/>
              <a:t>промежуточных результатов работы </a:t>
            </a:r>
            <a:r>
              <a:rPr lang="ru-RU" dirty="0" smtClean="0"/>
              <a:t>РЦ  и набора 2021 года</a:t>
            </a:r>
            <a:endParaRPr lang="ru-RU" dirty="0" smtClean="0"/>
          </a:p>
        </p:txBody>
      </p:sp>
      <p:pic>
        <p:nvPicPr>
          <p:cNvPr id="5325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850" y="219075"/>
            <a:ext cx="650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1984</TotalTime>
  <Words>859</Words>
  <Application>Microsoft Office PowerPoint</Application>
  <PresentationFormat>Широкоэкранный</PresentationFormat>
  <Paragraphs>132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Тема Office</vt:lpstr>
      <vt:lpstr>1_Тема Office</vt:lpstr>
      <vt:lpstr>2_Тема Office</vt:lpstr>
      <vt:lpstr>Совещание  руководителей инновационной деятельности  образовательных организаций – потенциальных Апробационных площадок, Базовых площадок  и Ресурсных центров  муниципальной системы образования Петрозаводского городского округа  набора 2022 года</vt:lpstr>
      <vt:lpstr>В разработке МАУ ДПО ЦРО СИСТЕМА:  1. подсистема научно-методического обеспечения и сопровождения инновационной деятельности образовательных организаций МСО; 2. подсистема непрерывного профессионального роста педагогических кадров Петрозаводского городского округа; 3. подсистема мониторинга качества образования.</vt:lpstr>
      <vt:lpstr>Характеристики системы: статусно-уровневая, вариативная («вертикаль» и «горизонталь»), мобильная, гибкая, персонифицированная (в перспективе). </vt:lpstr>
      <vt:lpstr>Функционально-компетентностная готовность педагога к непрерывному образованию</vt:lpstr>
      <vt:lpstr>«Лестница» формирования и развития  функционально-компетентностной  готовности педагога к непрерывному образованию = непрерывного профессионального роста педагогических кадров</vt:lpstr>
      <vt:lpstr>Презентация PowerPoint</vt:lpstr>
      <vt:lpstr>Роль Центра развития образования в подсистеме научно-методического обеспечения и сопровождения инновационной деятельности образовательных организаций МСО</vt:lpstr>
      <vt:lpstr>Действия и алгоритмы</vt:lpstr>
      <vt:lpstr>Последующие действия с 13.05.2022:</vt:lpstr>
      <vt:lpstr>Творчества и успехов в работе!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«Думки»</dc:title>
  <dc:creator>Зинаида</dc:creator>
  <cp:lastModifiedBy>Пользователь</cp:lastModifiedBy>
  <cp:revision>94</cp:revision>
  <dcterms:created xsi:type="dcterms:W3CDTF">2020-09-04T04:29:38Z</dcterms:created>
  <dcterms:modified xsi:type="dcterms:W3CDTF">2022-05-13T13:22:14Z</dcterms:modified>
</cp:coreProperties>
</file>