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714" y="-29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0128134_60-phonoteka_org-p-nezhno-goluboi-novogodnii-fon-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085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0" y="188640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  </a:t>
            </a:r>
            <a:br>
              <a:rPr lang="ru-RU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Починковский детский сад № 4</a:t>
            </a:r>
            <a:br>
              <a:rPr lang="ru-RU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Нижегородская область, Починковский район, с. Починки, ул. Коммунистическая д. 15, индекс: 607911 </a:t>
            </a:r>
            <a:br>
              <a:rPr lang="ru-RU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 (8-831-97) 5-20-33</a:t>
            </a:r>
          </a:p>
          <a:p>
            <a:pPr algn="ctr">
              <a:defRPr/>
            </a:pPr>
            <a:r>
              <a:rPr lang="en-US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 detsadik-4@yandex.ru</a:t>
            </a:r>
            <a:r>
              <a:rPr lang="ru-RU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https://detsadik4.nubex.ru/</a:t>
            </a:r>
            <a:endParaRPr lang="ru-RU" sz="2000" b="1" kern="0" dirty="0" smtClean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5"/>
            <a:ext cx="5290005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220072" y="4005064"/>
            <a:ext cx="3923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МБ ДОУ Починковского детского сада № 4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Пыхонина Наталья Владимировна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63093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Починки, 2023 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1196752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Всероссийский конкурс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0128134_60-phonoteka_org-p-nezhno-goluboi-novogodnii-fon-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0852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7584" y="69269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51520" y="414536"/>
            <a:ext cx="867645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Зима для детей долгожданная и любимая пора, удивительное время года, когда вся природа одевается в белый, пушистый наряд  и у ребят появляется прекрасная возможность кататься на санках, коньках и лыжах, а также мастерить разнообразные постройки из снега.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Этой зимой, в рамках участия в конкурсе, на прогулочной площадке старшей разновозрастной группы совместно с детьми был построен «Снежный городок </a:t>
            </a:r>
            <a:r>
              <a:rPr lang="ru-RU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Эколят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indent="45720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 создания городка: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расширение кругозора детей, развитие познавательных способностей, повышение двигательной активности.</a:t>
            </a:r>
            <a:endParaRPr lang="ru-RU" sz="2000" dirty="0" smtClean="0"/>
          </a:p>
          <a:p>
            <a:pPr indent="457200"/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площадке поселились веселые сказочные герои «</a:t>
            </a:r>
            <a:r>
              <a:rPr lang="ru-RU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Эколята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- друзья и защитники Природы: Шалун, Тихоня, Ёлочка и Умница, которые помогают детям подружиться с природой, понять и полюбить ее. «</a:t>
            </a:r>
            <a:r>
              <a:rPr lang="ru-RU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Эколята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сделаны из снега и ярко расписаны экологически чистыми и безопасными красками.</a:t>
            </a:r>
          </a:p>
          <a:p>
            <a:endParaRPr lang="ru-RU" sz="2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509120"/>
            <a:ext cx="4047074" cy="20946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0128134_60-phonoteka_org-p-nezhno-goluboi-novogodnii-fon-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0852" cy="68580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346760"/>
            <a:ext cx="87849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Центральной фигурой стала Ёлочка. Она показывает детям кормушку для птиц, таким образом, воспитывает у детей  доброжелательное отношение к птицам, вызывает стремление беречь их. Дети с радостью приносят корм и наполняют кормушку.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1" y="1340768"/>
            <a:ext cx="1676163" cy="1683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дети с елочко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481403"/>
            <a:ext cx="4032448" cy="5376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елочка од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68" y="3068960"/>
            <a:ext cx="4621020" cy="3465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292080" y="6396335"/>
            <a:ext cx="266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Ёлочка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0128134_60-phonoteka_org-p-nezhno-goluboi-novogodnii-fon-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0852" cy="6858000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51520" y="449110"/>
            <a:ext cx="87129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Шалун придумает занимательные игры, приглашает детей покататься на качелях, пройти лабиринт. Дети получают заряд бодрости и хорошего настроения на весь день.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836712"/>
            <a:ext cx="1835696" cy="276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шалун оди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340769"/>
            <a:ext cx="363589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я с детьми с шалуном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2492896"/>
            <a:ext cx="4809432" cy="3907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372200" y="623731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Шалун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0128134_60-phonoteka_org-p-nezhno-goluboi-novogodnii-fon-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0852" cy="6858000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460747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Тихоня и Умница предлагают детям принять участие в различных эстафетах: прыжки через препятствие, прохождение через туннель и т. д. Это дает возможность ребятам показать сноровку, ловкость, меткость и смекалку.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980728"/>
            <a:ext cx="217992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060848"/>
            <a:ext cx="2200024" cy="258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тихоня оди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3079347"/>
            <a:ext cx="4248472" cy="3635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043608" y="623731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Умница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249289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Тихоня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умница одн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700808"/>
            <a:ext cx="3975723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0128134_60-phonoteka_org-p-nezhno-goluboi-novogodnii-fon-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085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Снежный городок вызывает у ребят положительный эмоциональный настрой, желание идти на прогулку, чтобы навестить своих сказочных героев. 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дети с эколятам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5655578" cy="3294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дети на площадк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404156"/>
            <a:ext cx="3563888" cy="267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влада с умнице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169701"/>
            <a:ext cx="2016224" cy="268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дима с викой с тихоней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4169701"/>
            <a:ext cx="2016224" cy="268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дима и влада с елочкой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4149081"/>
            <a:ext cx="2031690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саша с шалуном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4221088"/>
            <a:ext cx="2130486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0128134_60-phonoteka_org-p-nezhno-goluboi-novogodnii-fon-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0852" cy="6858000"/>
          </a:xfrm>
          <a:prstGeom prst="rect">
            <a:avLst/>
          </a:prstGeom>
        </p:spPr>
      </p:pic>
      <p:pic>
        <p:nvPicPr>
          <p:cNvPr id="4" name="Рисунок 3" descr="дети с экол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564" y="1"/>
            <a:ext cx="7923723" cy="4149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691680" y="4053592"/>
            <a:ext cx="55431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 снега Чудо город построили в саду</a:t>
            </a:r>
          </a:p>
          <a:p>
            <a:pPr algn="ctr"/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Проснусь сегодня рано играть туда пойду</a:t>
            </a:r>
          </a:p>
          <a:p>
            <a:pPr algn="ctr"/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Скорее мама с папой ведите в детский сад</a:t>
            </a:r>
          </a:p>
          <a:p>
            <a:pPr algn="ctr"/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санках покататься, попрыгать, поскакать</a:t>
            </a:r>
          </a:p>
          <a:p>
            <a:pPr algn="ctr"/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весело всем вместе с горочки лететь</a:t>
            </a:r>
          </a:p>
          <a:p>
            <a:pPr algn="ctr"/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в крепости заснеженной громко песни петь!</a:t>
            </a:r>
          </a:p>
          <a:p>
            <a:pPr algn="ctr"/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Насыпать птичкам корма, потом их сосчитать</a:t>
            </a:r>
          </a:p>
          <a:p>
            <a:pPr algn="ctr"/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вместе с </a:t>
            </a:r>
            <a:r>
              <a:rPr lang="ru-RU" sz="16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Эколятами</a:t>
            </a:r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пойти в снежки </a:t>
            </a:r>
            <a:r>
              <a:rPr lang="ru-RU" sz="1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играть</a:t>
            </a:r>
            <a:endParaRPr lang="ru-RU" sz="16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Всем сразу полюбился веселый городок</a:t>
            </a:r>
          </a:p>
          <a:p>
            <a:pPr algn="ctr"/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Потому что был построен с любовью для ребят!</a:t>
            </a:r>
          </a:p>
          <a:p>
            <a:pPr algn="ctr"/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Снежный </a:t>
            </a:r>
            <a:r>
              <a:rPr lang="ru-RU" sz="1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16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Эколят</a:t>
            </a:r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276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20</cp:revision>
  <dcterms:modified xsi:type="dcterms:W3CDTF">2023-02-06T08:42:54Z</dcterms:modified>
</cp:coreProperties>
</file>