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5" r:id="rId10"/>
    <p:sldId id="264" r:id="rId11"/>
    <p:sldId id="269" r:id="rId12"/>
    <p:sldId id="267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166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8BF865-8C82-4928-B3D0-6C10F35F9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CAB67F-F5F9-4F50-B8D8-58D9789CC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929AA3-46D2-4A3F-965B-466ECEEC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BD1-3960-436B-8DD8-1C9016D7CFC9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58B355-1A0F-4146-A837-8033C38B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0801B2-DF45-4023-A743-9870FCD4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CC1-4B45-46DA-87D2-B9048028A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0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172F7E-F793-421C-B128-3775ABF2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1CABA4C-3F8A-4F0C-8FE8-6E63D4818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E9A7F2-000D-4F3A-B399-FC7F9FCF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BD1-3960-436B-8DD8-1C9016D7CFC9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C7ABB3-D900-4EE6-A17B-001C18D2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68D884-B66D-4A52-B8B2-6632AC79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CC1-4B45-46DA-87D2-B9048028A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4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6B175A2-5124-47E3-A067-060E3F6DF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E80491A-847C-49C0-9567-22ADFC859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244AFC-55F8-4931-86EE-52B438C7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BD1-3960-436B-8DD8-1C9016D7CFC9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10931D-55EA-4FD1-868B-86C379D2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F20BD5-0DAC-4DA4-B48F-18530D28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CC1-4B45-46DA-87D2-B9048028A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4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AC8810-8F0A-4BC6-BB55-B17AAA1B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9A90DA-896E-46F8-9E75-D43E6B448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FB615E-0DB1-41D1-9DAC-6F03DCC4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BD1-3960-436B-8DD8-1C9016D7CFC9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2AF665-4F3D-42D7-B5E1-3A2F99AA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131FBA-15BF-4235-8091-6D009BAB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CC1-4B45-46DA-87D2-B9048028A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8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800056-E548-41D6-8FE0-A394B148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B0AD12-A987-4FC0-9709-E8B7FEF18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840991-988D-488D-95B3-852A436D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BD1-3960-436B-8DD8-1C9016D7CFC9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811DEF-448B-4C9C-AA7D-85986E74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F12AB1-F7CC-49FA-9687-CCF75FCC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CC1-4B45-46DA-87D2-B9048028A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1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380F9A-B95C-4128-ACF4-7D382D84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C6BE29-3ACC-4FFD-BF8D-F507B2EC1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7B32C0D-75C1-47A4-8E2F-EC5F1C760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79F4EFE-9462-4A55-B119-21CD4C6B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BD1-3960-436B-8DD8-1C9016D7CFC9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AFA1F52-2D34-485A-8637-32FB9F12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59CFF3-6502-482A-A59D-EFC0E1DF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CC1-4B45-46DA-87D2-B9048028A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4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425508-DA81-4F9C-B7CD-C0424B39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FB3820E-4A0D-48B0-BA7A-48E6EEB2E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8552039-BC12-4769-B65D-7998AE38F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E9C2CF-09BB-48C5-8C38-7F7E2DF83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385402E-56C3-43F5-9ACE-EADB568E5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761D8D7-819E-439D-9812-62EBEA3B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BD1-3960-436B-8DD8-1C9016D7CFC9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73DBC0-EE73-4CDD-8110-4141B949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2DF7BD9-4566-4F88-941C-1873B85D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CC1-4B45-46DA-87D2-B9048028A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2C4685-B1E9-451B-BCD0-19932D67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7EB4F8A-7C5F-487F-903A-8349A4BF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BD1-3960-436B-8DD8-1C9016D7CFC9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CD1ED7B-D0B6-44CE-A452-E4D178A9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418806-44A0-4E83-905B-AAE0B1B6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CC1-4B45-46DA-87D2-B9048028A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3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592A817-4048-49A2-B99B-CA9409BF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BD1-3960-436B-8DD8-1C9016D7CFC9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FD12615-7CB5-40E4-B401-70C8B1B3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C1D6332-4A6E-444F-9525-9BCB2067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CC1-4B45-46DA-87D2-B9048028A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3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316ABC-4413-4451-A611-0872CEEC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F98EFF-1C26-4B3A-905F-7A80FFA3C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9130654-2E62-4DFE-8754-B99506D71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D1FBAD8-B1A5-4497-828A-501AF3BA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BD1-3960-436B-8DD8-1C9016D7CFC9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4022D3C-6E21-434E-94DC-6127F226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E2BF7B-E8FE-40C1-9529-D566C046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CC1-4B45-46DA-87D2-B9048028A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F90C65-8D1A-429A-B2D2-9B459405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956B357-7FDC-462C-9A33-1408B41F7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CF172BC-9245-4012-A358-B4DDE3BDB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98120A-ED45-42F2-A4CB-6B052705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BD1-3960-436B-8DD8-1C9016D7CFC9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267CA0B-9E66-43F3-8839-E27B21D6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A5DDDC9-C036-4882-B933-59E8353A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CC1-4B45-46DA-87D2-B9048028A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6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D16D32-B4D1-4B42-8EF2-A47AB922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2BE5AC-05D0-4AD2-A5F4-715582A1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5F7840-7658-473D-90C0-01418CB21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F6BD1-3960-436B-8DD8-1C9016D7CFC9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906FE3-E26C-4A79-AE00-31E1BE24F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8FA1B5-C354-4A3F-8DB2-49D66C903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2CC1-4B45-46DA-87D2-B9048028A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1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47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6314" y="107407"/>
            <a:ext cx="10885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МБ ДОУ Починковский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детский сад № 4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12568ED-61C0-4DB3-8FD6-59AE25BD3031}"/>
              </a:ext>
            </a:extLst>
          </p:cNvPr>
          <p:cNvSpPr txBox="1">
            <a:spLocks/>
          </p:cNvSpPr>
          <p:nvPr/>
        </p:nvSpPr>
        <p:spPr>
          <a:xfrm>
            <a:off x="1360715" y="1492885"/>
            <a:ext cx="10363198" cy="330953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10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«Лэпбук как средство формирования</a:t>
            </a:r>
          </a:p>
          <a:p>
            <a:pPr algn="ctr">
              <a:lnSpc>
                <a:spcPct val="120000"/>
              </a:lnSpc>
            </a:pPr>
            <a:r>
              <a:rPr lang="ru-RU" sz="10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нравственно-патриотического воспитания</a:t>
            </a:r>
          </a:p>
          <a:p>
            <a:pPr algn="ctr">
              <a:lnSpc>
                <a:spcPct val="120000"/>
              </a:lnSpc>
            </a:pPr>
            <a:r>
              <a:rPr lang="ru-RU" sz="10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</a:t>
            </a:r>
            <a:r>
              <a:rPr lang="ru-RU" sz="10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12568ED-61C0-4DB3-8FD6-59AE25BD3031}"/>
              </a:ext>
            </a:extLst>
          </p:cNvPr>
          <p:cNvSpPr txBox="1">
            <a:spLocks/>
          </p:cNvSpPr>
          <p:nvPr/>
        </p:nvSpPr>
        <p:spPr>
          <a:xfrm>
            <a:off x="7195456" y="4326168"/>
            <a:ext cx="4419599" cy="9524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Пыхонина Н.В.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27F7491-DC2C-4854-84D5-38062A3374B2}"/>
              </a:ext>
            </a:extLst>
          </p:cNvPr>
          <p:cNvSpPr txBox="1">
            <a:spLocks/>
          </p:cNvSpPr>
          <p:nvPr/>
        </p:nvSpPr>
        <p:spPr>
          <a:xfrm>
            <a:off x="4313582" y="5934670"/>
            <a:ext cx="3564835" cy="9233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Починки,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3543" y="24684"/>
            <a:ext cx="427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РОССИИ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02" y="1034142"/>
            <a:ext cx="8824942" cy="562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3543" y="24684"/>
            <a:ext cx="427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 КАРТИНКУ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85" y="678533"/>
            <a:ext cx="6326793" cy="5090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1" y="2514600"/>
            <a:ext cx="5313149" cy="42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314" y="0"/>
            <a:ext cx="852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" y="686506"/>
            <a:ext cx="6548852" cy="49087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79" y="2438400"/>
            <a:ext cx="5409462" cy="40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8" y="163286"/>
            <a:ext cx="5439519" cy="4330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70" y="1665515"/>
            <a:ext cx="6324371" cy="49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2C9203-E6E6-404A-8F3C-A0CE61B1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58" y="957943"/>
            <a:ext cx="8893628" cy="5660571"/>
          </a:xfrm>
        </p:spPr>
        <p:txBody>
          <a:bodyPr>
            <a:normAutofit fontScale="32500" lnSpcReduction="20000"/>
          </a:bodyPr>
          <a:lstStyle/>
          <a:p>
            <a:pPr marL="0" indent="457200" algn="ctr">
              <a:lnSpc>
                <a:spcPct val="114000"/>
              </a:lnSpc>
              <a:spcAft>
                <a:spcPts val="750"/>
              </a:spcAft>
              <a:buNone/>
            </a:pPr>
            <a:r>
              <a:rPr lang="ru-RU" sz="6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Ребёнок не рождается патриотом, он им становится.</a:t>
            </a:r>
            <a:r>
              <a:rPr lang="ru-RU" sz="6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60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0" indent="457200" algn="just">
              <a:lnSpc>
                <a:spcPct val="114000"/>
              </a:lnSpc>
              <a:spcAft>
                <a:spcPts val="750"/>
              </a:spcAft>
              <a:buNone/>
            </a:pPr>
            <a:r>
              <a:rPr lang="ru-RU" sz="68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sz="6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 – сложное и высокое человеческое чувство. Его трудно определить несколькими словами. Это любовь к своей семье, родному краю, своей стране, чувство гордости и ответственности за родную страну, желание быть частью великой страны.</a:t>
            </a:r>
          </a:p>
          <a:p>
            <a:pPr marL="0" indent="457200" algn="just">
              <a:lnSpc>
                <a:spcPct val="114000"/>
              </a:lnSpc>
              <a:spcAft>
                <a:spcPts val="750"/>
              </a:spcAft>
              <a:buNone/>
            </a:pPr>
            <a:r>
              <a:rPr lang="ru-RU" sz="6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Воспитание патриотизма это не простой и непрерывный процесс, многое зависит от окружения ребёнка, от того, что закладывается в сознание ребёнка с самого детства. Не каждый родитель считает необходимым рассказывать своему ребёнку о родной стране, своих предках, наивно думая, что маленький ребёнок ни чего в этом не понимает. Поэтому очень важна роль дошкольного образования в воспитании патриотизма у детей, так как именно в дошкольном возрасте формируются нравственные качества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15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6E9304-D737-4AA7-A322-669F01C2E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743" y="1825625"/>
            <a:ext cx="8948057" cy="435133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4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оспитание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детей любви к большой, многонациональной Родине – России. Создание условий для зарождения гражданственности и патриотических чувств по отношению к своей Родине.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6AA3C8-F8FD-4EDC-A133-1A9D2AEA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"/>
            <a:ext cx="10515600" cy="105591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EC4220-5538-425A-9D2A-06A9D54EA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86" y="1153886"/>
            <a:ext cx="8599714" cy="5023077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Воспитывать у дошкольников любовь и уважение к своей семье, городу, краю, стране в которой он живет, гордость за принадлежность к гражданам России.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Воспитывать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чувства достоинства у ребенка как представителя своего народа.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Воспитывать патриотизм, уважение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 культурному прошлому России.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Воспитывать гражданские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патриотические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чувства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через изучение государственной символики России.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Способствовать зарождению патриотических чувств.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Формировать у родителей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активную жизненную позицию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вопросам патриотического воспитания.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72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1743" y="0"/>
            <a:ext cx="10515600" cy="7402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«МОЯ РОССИЯ»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4" y="619711"/>
            <a:ext cx="2605257" cy="3392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755009"/>
            <a:ext cx="3864428" cy="3121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2119898"/>
            <a:ext cx="5972633" cy="447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61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9458" y="24830"/>
            <a:ext cx="1003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ВЛАСТЬ И СИМВОЛЫ РОССИИ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86" y="656907"/>
            <a:ext cx="6672943" cy="60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8" y="716407"/>
            <a:ext cx="2902041" cy="29159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2" y="3831986"/>
            <a:ext cx="2591110" cy="28265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3831986"/>
            <a:ext cx="2724014" cy="28265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60" y="620485"/>
            <a:ext cx="2830594" cy="29109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1166" y="20238"/>
            <a:ext cx="384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" y="696687"/>
            <a:ext cx="4838700" cy="61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314" y="0"/>
            <a:ext cx="852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 РОССИИ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298"/>
            <a:ext cx="5736772" cy="43025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44483"/>
            <a:ext cx="6553200" cy="48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6029" y="0"/>
            <a:ext cx="925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О РОДИНЕ, ПОСЛОВИЦЫ, ЗАГАДКИ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" y="1107624"/>
            <a:ext cx="6463596" cy="5260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2" y="857253"/>
            <a:ext cx="3726542" cy="2794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7" y="3924301"/>
            <a:ext cx="4700650" cy="26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142</Words>
  <Application>Microsoft Office PowerPoint</Application>
  <PresentationFormat>Произвольный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Задачи: </vt:lpstr>
      <vt:lpstr>ЛЭПБУК «МОЯ РОССИЯ»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ADMIN</cp:lastModifiedBy>
  <cp:revision>29</cp:revision>
  <dcterms:created xsi:type="dcterms:W3CDTF">2021-03-11T03:38:44Z</dcterms:created>
  <dcterms:modified xsi:type="dcterms:W3CDTF">2026-06-01T10:15:28Z</dcterms:modified>
</cp:coreProperties>
</file>