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71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7DBE-3D07-4F69-BD87-DBE0560253E1}" type="datetimeFigureOut">
              <a:rPr lang="ru-RU" smtClean="0"/>
              <a:pPr/>
              <a:t>пн 02.12.24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785-EBAE-435E-96F1-E19E275D8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7DBE-3D07-4F69-BD87-DBE0560253E1}" type="datetimeFigureOut">
              <a:rPr lang="ru-RU" smtClean="0"/>
              <a:pPr/>
              <a:t>пн 02.12.24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785-EBAE-435E-96F1-E19E275D8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7DBE-3D07-4F69-BD87-DBE0560253E1}" type="datetimeFigureOut">
              <a:rPr lang="ru-RU" smtClean="0"/>
              <a:pPr/>
              <a:t>пн 02.12.24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785-EBAE-435E-96F1-E19E275D8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7DBE-3D07-4F69-BD87-DBE0560253E1}" type="datetimeFigureOut">
              <a:rPr lang="ru-RU" smtClean="0"/>
              <a:pPr/>
              <a:t>пн 02.12.24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785-EBAE-435E-96F1-E19E275D8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7DBE-3D07-4F69-BD87-DBE0560253E1}" type="datetimeFigureOut">
              <a:rPr lang="ru-RU" smtClean="0"/>
              <a:pPr/>
              <a:t>пн 02.12.24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4E8785-EBAE-435E-96F1-E19E275D8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7DBE-3D07-4F69-BD87-DBE0560253E1}" type="datetimeFigureOut">
              <a:rPr lang="ru-RU" smtClean="0"/>
              <a:pPr/>
              <a:t>пн 02.12.24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785-EBAE-435E-96F1-E19E275D8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7DBE-3D07-4F69-BD87-DBE0560253E1}" type="datetimeFigureOut">
              <a:rPr lang="ru-RU" smtClean="0"/>
              <a:pPr/>
              <a:t>пн 02.12.24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785-EBAE-435E-96F1-E19E275D8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7DBE-3D07-4F69-BD87-DBE0560253E1}" type="datetimeFigureOut">
              <a:rPr lang="ru-RU" smtClean="0"/>
              <a:pPr/>
              <a:t>пн 02.12.24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785-EBAE-435E-96F1-E19E275D8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7DBE-3D07-4F69-BD87-DBE0560253E1}" type="datetimeFigureOut">
              <a:rPr lang="ru-RU" smtClean="0"/>
              <a:pPr/>
              <a:t>пн 02.12.24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785-EBAE-435E-96F1-E19E275D8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7DBE-3D07-4F69-BD87-DBE0560253E1}" type="datetimeFigureOut">
              <a:rPr lang="ru-RU" smtClean="0"/>
              <a:pPr/>
              <a:t>пн 02.12.24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785-EBAE-435E-96F1-E19E275D8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7DBE-3D07-4F69-BD87-DBE0560253E1}" type="datetimeFigureOut">
              <a:rPr lang="ru-RU" smtClean="0"/>
              <a:pPr/>
              <a:t>пн 02.12.24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785-EBAE-435E-96F1-E19E275D8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627DBE-3D07-4F69-BD87-DBE0560253E1}" type="datetimeFigureOut">
              <a:rPr lang="ru-RU" smtClean="0"/>
              <a:pPr/>
              <a:t>пн 02.12.24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4E8785-EBAE-435E-96F1-E19E275D8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effectLst/>
                <a:latin typeface="+mn-lt"/>
              </a:rPr>
              <a:t>Народные промыслы Нижегородской области</a:t>
            </a:r>
            <a:endParaRPr lang="ru-RU" i="1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148" name="AutoShape 4" descr="http://www.baby.ru/storage/5/f/d/b/77939.126053184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://www.baby.ru/storage/5/f/d/b/77939.126053184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://vskazku.com/data/attachment/forum/201309/17/165921715d4ns202gsh5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6571109" cy="42639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4077072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Городецкая роспись - один из самых знаменитых художественных промыслов России, ярчайшее явление так называемого «наивного» искусства. Недаром один из французских искусствоведов сказал, что такие вещи должны находиться в Лувре. История неповторимой сюжетной росписи насчитывает уже более полутора веков. </a:t>
            </a:r>
          </a:p>
          <a:p>
            <a:r>
              <a:rPr lang="ru-RU" dirty="0" smtClean="0"/>
              <a:t>Среди самых распространенных сюжетов росписи – гулянья, чаепития, знаменитый городецкий конь с всадником, народные праздники. Роспись насыщена богатством красок русского лета с его луговым разнотравьем, озарена ярким полуденным солнцем, будто заливающим ослепительным светом пышные гирлянды цветов и причудливых птиц.</a:t>
            </a:r>
            <a:endParaRPr lang="ru-RU" dirty="0"/>
          </a:p>
        </p:txBody>
      </p:sp>
      <p:pic>
        <p:nvPicPr>
          <p:cNvPr id="3073" name="Picture 1" descr="C:\Users\Наталия\Desktop\gorodetskaya-rospis'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2656"/>
            <a:ext cx="3429000" cy="3429000"/>
          </a:xfrm>
          <a:prstGeom prst="rect">
            <a:avLst/>
          </a:prstGeom>
          <a:noFill/>
        </p:spPr>
      </p:pic>
      <p:pic>
        <p:nvPicPr>
          <p:cNvPr id="3074" name="Picture 2" descr="C:\Users\Наталия\Desktop\image.41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76872"/>
            <a:ext cx="2381250" cy="1685925"/>
          </a:xfrm>
          <a:prstGeom prst="rect">
            <a:avLst/>
          </a:prstGeom>
          <a:noFill/>
        </p:spPr>
      </p:pic>
      <p:pic>
        <p:nvPicPr>
          <p:cNvPr id="3075" name="Picture 3" descr="C:\Users\Наталия\Desktop\1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2016224" cy="34094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476672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Городецкая роспись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Производство знаменитых </a:t>
            </a:r>
            <a:r>
              <a:rPr lang="ru-RU" dirty="0" err="1" smtClean="0"/>
              <a:t>игрушек-тарарушек</a:t>
            </a:r>
            <a:r>
              <a:rPr lang="ru-RU" dirty="0" smtClean="0"/>
              <a:t> яркой затейливой росписью берет свое начало в селе </a:t>
            </a:r>
            <a:r>
              <a:rPr lang="ru-RU" dirty="0" err="1" smtClean="0"/>
              <a:t>Полховский</a:t>
            </a:r>
            <a:r>
              <a:rPr lang="ru-RU" dirty="0" smtClean="0"/>
              <a:t> Майдан Вознесенского района. В конце XVIII века многие крестьяне переняли токарный промысел от монахов </a:t>
            </a:r>
            <a:r>
              <a:rPr lang="ru-RU" dirty="0" err="1" smtClean="0"/>
              <a:t>Саровского</a:t>
            </a:r>
            <a:r>
              <a:rPr lang="ru-RU" dirty="0" smtClean="0"/>
              <a:t> монастыря, производивших в собственных мастерских деревянную посуду. В начале ХХ века в </a:t>
            </a:r>
            <a:r>
              <a:rPr lang="ru-RU" dirty="0" err="1" smtClean="0"/>
              <a:t>Полховском</a:t>
            </a:r>
            <a:r>
              <a:rPr lang="ru-RU" dirty="0" smtClean="0"/>
              <a:t> Майдане начинают применять «выжигание» токарных изделий.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5375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 smtClean="0">
                <a:solidFill>
                  <a:srgbClr val="FFFF00"/>
                </a:solidFill>
              </a:rPr>
              <a:t>Полхов-Майданская</a:t>
            </a:r>
            <a:r>
              <a:rPr lang="ru-RU" sz="3200" b="1" i="1" dirty="0" smtClean="0">
                <a:solidFill>
                  <a:srgbClr val="FFFF00"/>
                </a:solidFill>
              </a:rPr>
              <a:t> роспись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3284984"/>
            <a:ext cx="3995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росписи </a:t>
            </a:r>
            <a:r>
              <a:rPr lang="ru-RU" dirty="0" err="1" smtClean="0"/>
              <a:t>тарарушек</a:t>
            </a:r>
            <a:r>
              <a:rPr lang="ru-RU" dirty="0" smtClean="0"/>
              <a:t> и сувениров </a:t>
            </a:r>
            <a:r>
              <a:rPr lang="ru-RU" dirty="0" err="1" smtClean="0"/>
              <a:t>полховско-майданские</a:t>
            </a:r>
            <a:r>
              <a:rPr lang="ru-RU" dirty="0" smtClean="0"/>
              <a:t> мастера используют разнообразные приемы: «цветы», «травки», «</a:t>
            </a:r>
            <a:r>
              <a:rPr lang="ru-RU" dirty="0" err="1" smtClean="0"/>
              <a:t>пестрение</a:t>
            </a:r>
            <a:r>
              <a:rPr lang="ru-RU" dirty="0" smtClean="0"/>
              <a:t>», «домики». Все это придает неповторимость не только знаменитым </a:t>
            </a:r>
            <a:r>
              <a:rPr lang="ru-RU" dirty="0" err="1" smtClean="0"/>
              <a:t>тарарушкам</a:t>
            </a:r>
            <a:r>
              <a:rPr lang="ru-RU" dirty="0" smtClean="0"/>
              <a:t> и сувенирам, но и другим изделиям мастеров, которые выпускают еще и посуду, и разнообразные предметы быта, например, вазы, поставки, бочонки, полочки и многое другое.</a:t>
            </a:r>
            <a:endParaRPr lang="ru-RU" dirty="0"/>
          </a:p>
        </p:txBody>
      </p:sp>
      <p:pic>
        <p:nvPicPr>
          <p:cNvPr id="20481" name="Picture 1" descr="C:\Users\Наталия\Desktop\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89949"/>
            <a:ext cx="1549301" cy="3468051"/>
          </a:xfrm>
          <a:prstGeom prst="rect">
            <a:avLst/>
          </a:prstGeom>
          <a:noFill/>
        </p:spPr>
      </p:pic>
      <p:pic>
        <p:nvPicPr>
          <p:cNvPr id="20482" name="Picture 2" descr="C:\Users\Наталия\Desktop\17-218x17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8640"/>
            <a:ext cx="3549817" cy="28170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32656"/>
            <a:ext cx="3981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Семеновская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smtClean="0">
                <a:solidFill>
                  <a:srgbClr val="FFFF00"/>
                </a:solidFill>
              </a:rPr>
              <a:t>роспись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Одним из символов России является традиционная русская матрешка - яркая нарядная красавица с </a:t>
            </a:r>
            <a:r>
              <a:rPr lang="ru-RU" dirty="0" err="1" smtClean="0"/>
              <a:t>розовыми</a:t>
            </a:r>
            <a:r>
              <a:rPr lang="ru-RU" dirty="0" smtClean="0"/>
              <a:t> щечками и алыми розами на фартучке.</a:t>
            </a:r>
          </a:p>
        </p:txBody>
      </p:sp>
      <p:pic>
        <p:nvPicPr>
          <p:cNvPr id="4" name="Picture 4" descr="Семеновская росп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773" y="980728"/>
            <a:ext cx="4254227" cy="3313525"/>
          </a:xfrm>
          <a:prstGeom prst="rect">
            <a:avLst/>
          </a:prstGeom>
          <a:noFill/>
        </p:spPr>
      </p:pic>
      <p:pic>
        <p:nvPicPr>
          <p:cNvPr id="5" name="Picture 2" descr="История возникновения Русской Матреш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320480" cy="32502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32040" y="4869160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Древний народный промысел изготовления деревянной игрушки с росписью зародился на талантливой Нижегородской земле в начале XX века.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Хохломская росп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576334" cy="360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240804"/>
            <a:ext cx="51480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Хохломская роспись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возникла на территории современного </a:t>
            </a:r>
            <a:r>
              <a:rPr lang="ru-RU" dirty="0" err="1" smtClean="0"/>
              <a:t>Ковернинского</a:t>
            </a:r>
            <a:r>
              <a:rPr lang="ru-RU" dirty="0" smtClean="0"/>
              <a:t> района Нижегородской области и получивший свое название от села Хохлома, откуда уже с XVII века в дворовый обиход столицы поставлялась парадная посуда, отличающаяся самобытностью и поэтичностью растительного орнамента росписи, ее празднично - торжественным колоритом, а также строгой простотой форм.</a:t>
            </a:r>
          </a:p>
        </p:txBody>
      </p:sp>
      <p:pic>
        <p:nvPicPr>
          <p:cNvPr id="6" name="Picture 3" descr="C:\Users\Наталия\Desktop\IMG_1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4198516" cy="3148887"/>
          </a:xfrm>
          <a:prstGeom prst="rect">
            <a:avLst/>
          </a:prstGeom>
          <a:noFill/>
        </p:spPr>
      </p:pic>
      <p:pic>
        <p:nvPicPr>
          <p:cNvPr id="8" name="Picture 4" descr="Посуда хохло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80"/>
            <a:ext cx="2376264" cy="24562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История золотой хохло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3612591"/>
            <a:ext cx="2232248" cy="3245409"/>
          </a:xfrm>
          <a:prstGeom prst="rect">
            <a:avLst/>
          </a:prstGeom>
          <a:noFill/>
        </p:spPr>
      </p:pic>
      <p:pic>
        <p:nvPicPr>
          <p:cNvPr id="25606" name="Picture 6" descr="Золотая хохлома в Семено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381250" cy="3105150"/>
          </a:xfrm>
          <a:prstGeom prst="rect">
            <a:avLst/>
          </a:prstGeom>
          <a:noFill/>
        </p:spPr>
      </p:pic>
      <p:pic>
        <p:nvPicPr>
          <p:cNvPr id="25608" name="Picture 8" descr="Часы с узором хохлом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7075" y="0"/>
            <a:ext cx="2066925" cy="37528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07904" y="1700808"/>
            <a:ext cx="3600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Основные краски, применяющиеся в узорах хохломской росписи, относятся к теплой гамме спектра: красный, черный, золотой. </a:t>
            </a:r>
            <a:r>
              <a:rPr lang="ru-RU" dirty="0" err="1" smtClean="0"/>
              <a:t>Трезвучее</a:t>
            </a:r>
            <a:r>
              <a:rPr lang="ru-RU" dirty="0" smtClean="0"/>
              <a:t> этих цветов, пришедших из иконописи, очень символично: красный, т.е. красивый – цвет власти; золотой – цвет поиска, благополучия, цвет божественного горения; черный – цвет духовного очищения. Сочетание этих цветов в колорите хохломы (по заключению ученых-медиков) способствует снятию стресса и сравнимо с восприятием плавно текущей реки или мирно горящего огня.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332656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Хохломская роспись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208</TotalTime>
  <Words>295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Народные промыслы Нижегородской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Нижегородской области</dc:title>
  <dc:creator>Наталия</dc:creator>
  <cp:lastModifiedBy>SAD6</cp:lastModifiedBy>
  <cp:revision>24</cp:revision>
  <dcterms:created xsi:type="dcterms:W3CDTF">2015-02-06T21:00:10Z</dcterms:created>
  <dcterms:modified xsi:type="dcterms:W3CDTF">2024-12-02T09:19:06Z</dcterms:modified>
</cp:coreProperties>
</file>