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72" r:id="rId4"/>
    <p:sldId id="262" r:id="rId5"/>
    <p:sldId id="267" r:id="rId6"/>
    <p:sldId id="256" r:id="rId7"/>
    <p:sldId id="269" r:id="rId8"/>
    <p:sldId id="265" r:id="rId9"/>
    <p:sldId id="264" r:id="rId10"/>
    <p:sldId id="263" r:id="rId11"/>
    <p:sldId id="257" r:id="rId12"/>
    <p:sldId id="261" r:id="rId13"/>
    <p:sldId id="258" r:id="rId14"/>
    <p:sldId id="270" r:id="rId15"/>
    <p:sldId id="268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847"/>
            <a:ext cx="8837240" cy="627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72947"/>
            <a:ext cx="91440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08 сентября 1941 года по 27 января 1944 года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0890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" y="15107"/>
            <a:ext cx="9123857" cy="684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5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" y="0"/>
            <a:ext cx="9081865" cy="702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molensk-museum.ru/files/gallery/1751/big/22_1580734904_1643281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90"/>
            <a:ext cx="9040258" cy="686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39" y="0"/>
            <a:ext cx="91683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duportal44.ru/Manturovo/mant_MDOU3/SiteAssets/SitePages/%D0%B4%D0%B5%D1%82%D0%B8%20%D0%B1%D0%BB%D0%BE%D0%BA%D0%B0%D0%B4%D0%BD%D0%BE%D0%B3%D0%BE%20%D0%BB%D0%B5%D0%BD%D0%B8%D0%BD%D0%B3%D1%80%D0%B0%D0%B4%D0%B0/yT3xUtEqA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9123784" cy="68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0" y="-381000"/>
            <a:ext cx="13335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8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2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207"/>
            <a:ext cx="8524173" cy="63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2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"/>
            <a:ext cx="9147571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" y="-1"/>
            <a:ext cx="9147571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ANI</cp:lastModifiedBy>
  <cp:revision>10</cp:revision>
  <dcterms:created xsi:type="dcterms:W3CDTF">2024-01-17T09:58:44Z</dcterms:created>
  <dcterms:modified xsi:type="dcterms:W3CDTF">2024-01-26T08:40:43Z</dcterms:modified>
</cp:coreProperties>
</file>