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DE06C-EB76-4C90-9DE4-B8C1E49ABD3E}" type="datetimeFigureOut">
              <a:rPr lang="ru-RU" smtClean="0"/>
              <a:pPr/>
              <a:t>03.03.2026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2751-2233-44E0-8260-5C3B95DD23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2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E32751-2233-44E0-8260-5C3B95DD23E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2283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A914-499A-4867-9847-8807789736F2}" type="datetimeFigureOut">
              <a:rPr lang="ru-RU" smtClean="0"/>
              <a:pPr/>
              <a:t>03.03.2026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97817-C16D-4565-8F30-531FC0804C2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Животные мира\bg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6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8640"/>
            <a:ext cx="8813616" cy="6264696"/>
          </a:xfrm>
        </p:spPr>
        <p:txBody>
          <a:bodyPr>
            <a:normAutofit fontScale="55000" lnSpcReduction="20000"/>
          </a:bodyPr>
          <a:lstStyle/>
          <a:p>
            <a:endParaRPr lang="ru-RU" sz="4800" dirty="0" smtClean="0">
              <a:solidFill>
                <a:schemeClr val="tx1"/>
              </a:solidFill>
            </a:endParaRPr>
          </a:p>
          <a:p>
            <a:endParaRPr lang="ru-RU" sz="4800" dirty="0">
              <a:solidFill>
                <a:schemeClr val="tx1"/>
              </a:solidFill>
            </a:endParaRP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endParaRPr lang="ru-RU" sz="4800" dirty="0">
              <a:solidFill>
                <a:schemeClr val="tx1"/>
              </a:solidFill>
            </a:endParaRPr>
          </a:p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7700" b="1" dirty="0" smtClean="0">
                <a:solidFill>
                  <a:schemeClr val="tx1"/>
                </a:solidFill>
              </a:rPr>
              <a:t>Как животные помогают человеку</a:t>
            </a:r>
          </a:p>
          <a:p>
            <a:r>
              <a:rPr lang="ru-RU" sz="5100" dirty="0" smtClean="0">
                <a:solidFill>
                  <a:schemeClr val="tx1"/>
                </a:solidFill>
              </a:rPr>
              <a:t>Средняя группа</a:t>
            </a:r>
          </a:p>
          <a:p>
            <a:endParaRPr lang="ru-RU" sz="48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</a:t>
            </a: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Выполнила: </a:t>
            </a:r>
            <a:r>
              <a:rPr lang="ru-RU" sz="5100" dirty="0" smtClean="0">
                <a:solidFill>
                  <a:schemeClr val="tx1"/>
                </a:solidFill>
              </a:rPr>
              <a:t>Смагина О.В.                   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 2023г.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Животные мира\339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Животные мира\ntfBcet5SW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Животные мира\pogontstchik-verblyudo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Животные мира\4f29e44b5bd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Животные мира\lginresimler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Животные мира\zarabotat-na-kurse-dollara-v-raznyh-gosudarstvah-12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Животные мира\14deabc5a6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52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Животные мира\2068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Животные мира\d600192a-8060-4ba7-8bb8-a4cf4b139df8dogsled_ride-723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Животные мира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91276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92D050"/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700" b="1" dirty="0" smtClean="0"/>
              <a:t>Программное содержание: </a:t>
            </a:r>
            <a:r>
              <a:rPr lang="ru-RU" sz="1700" dirty="0" smtClean="0"/>
              <a:t>Расширять представления детей о животных разных стран и континентов. Способствовать формированию представлений о том, как животные могут помогать человеку. Развивать любознательность, познавательную активность. Расширять словарный запас.</a:t>
            </a:r>
          </a:p>
          <a:p>
            <a:pPr marL="0" indent="0">
              <a:buNone/>
            </a:pPr>
            <a:r>
              <a:rPr lang="ru-RU" sz="1700" b="1" dirty="0" smtClean="0"/>
              <a:t>Материал и оборудование</a:t>
            </a:r>
            <a:r>
              <a:rPr lang="ru-RU" sz="1700" dirty="0" smtClean="0"/>
              <a:t>: Ноутбук, проектор. Презентация «Как животные помогают человеку».</a:t>
            </a:r>
          </a:p>
          <a:p>
            <a:pPr marL="0" indent="0">
              <a:buNone/>
            </a:pPr>
            <a:r>
              <a:rPr lang="ru-RU" sz="1700" b="1" dirty="0" smtClean="0"/>
              <a:t>Методика проведения:</a:t>
            </a:r>
          </a:p>
          <a:p>
            <a:pPr marL="0" indent="0">
              <a:buNone/>
            </a:pPr>
            <a:r>
              <a:rPr lang="ru-RU" sz="1700" dirty="0" smtClean="0"/>
              <a:t>Слайд № 1. «Лошадь». Вопросы: Кто изображен на слайде? Лошадь домашнее или дикое животное? Как человек смог приручить лошадь и сделать ее домашним животным? Как лошадь может помогать человеку в его жизнедеятельности? (живут в России и  в остальных странах).</a:t>
            </a:r>
          </a:p>
          <a:p>
            <a:pPr marL="0" indent="0">
              <a:buNone/>
            </a:pPr>
            <a:r>
              <a:rPr lang="ru-RU" sz="1700" dirty="0" smtClean="0"/>
              <a:t>Слайд № 2. «Всадник, скачущий на лошади». Слайд № 3. «Лошадь, перевозящая груз». Слайд № 4. «Лошадь, запряженная в плуг».</a:t>
            </a:r>
          </a:p>
          <a:p>
            <a:pPr marL="0" indent="0">
              <a:buNone/>
            </a:pPr>
            <a:r>
              <a:rPr lang="ru-RU" sz="1700" dirty="0" smtClean="0"/>
              <a:t>Слайд № 5. «Слон». Вопросы: Кто изображен на слайде? Слон домашнее или дикое животное? Как человек сумел приучить слона и сделать его домашним животным? Как слон может помогать человеку в его жизнедеятельности? (живут в Индии и Африке).</a:t>
            </a:r>
          </a:p>
          <a:p>
            <a:pPr marL="0" indent="0">
              <a:buNone/>
            </a:pPr>
            <a:r>
              <a:rPr lang="ru-RU" sz="1700" dirty="0" smtClean="0"/>
              <a:t>Слайд № 6. «Погонщик едет на слоне». Слайд № 7. «Слон несет бревна». Слайд № 8. «Слон перевозит груз».</a:t>
            </a:r>
          </a:p>
          <a:p>
            <a:pPr marL="0" indent="0">
              <a:buNone/>
            </a:pPr>
            <a:r>
              <a:rPr lang="ru-RU" sz="1700" dirty="0" smtClean="0"/>
              <a:t>Слайд № 9. «Верблюд». Вопросы: Кто изображен на слайде? Верблюд домашнее или дикое животное? Как человек сумел приручить верблюда и сделать его домашним животным? Как верблюд может помогать человеку в его жизнедеятельности? ( живут в Азии, Африке и Америке).</a:t>
            </a:r>
          </a:p>
          <a:p>
            <a:pPr marL="0" indent="0">
              <a:buNone/>
            </a:pPr>
            <a:r>
              <a:rPr lang="ru-RU" sz="1700" dirty="0" smtClean="0"/>
              <a:t>Слайд № 10. «Погонщик едет на верблюде». Слайд № 11. «Верблюд в пустыне около воды». Слайд № 12. «Верблюд перевозит груз».</a:t>
            </a:r>
          </a:p>
          <a:p>
            <a:pPr marL="0" indent="0">
              <a:buNone/>
            </a:pPr>
            <a:r>
              <a:rPr lang="ru-RU" sz="1700" dirty="0" smtClean="0"/>
              <a:t>Слайд № 13. «Собака». Вопросы: Кто изображен на слайде? Собака домашнее или дикое животное? Как человек сумел приручить собаку и сделать ее домашним животным? Как собака может помогать человеку его жизнедеятельности? (живет в России и в остальных странах).</a:t>
            </a:r>
          </a:p>
          <a:p>
            <a:pPr marL="0" indent="0">
              <a:buNone/>
            </a:pPr>
            <a:r>
              <a:rPr lang="ru-RU" sz="1700" dirty="0" smtClean="0"/>
              <a:t>Слайд № 14.  «Собака охраняет дом». Слайд № 15. «Хозяин с собакой на охоте». Слайд № 16. «Собаки тянут сани, в которых сидят люди». Слайд № 17. «Слепого человека ведет собака». Слайд № 18. «Полицейский с собакой догоняет преступника». Слайд № 19. «Пограничник с собакой охраняет границу».</a:t>
            </a:r>
          </a:p>
          <a:p>
            <a:pPr marL="0" indent="0">
              <a:buNone/>
            </a:pPr>
            <a:endParaRPr lang="ru-RU" sz="17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869128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Животные мира\1321182829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Животные мира\main14952728_1030d19ea2884c1d27fb499969ef298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Животные мира\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Животные мира\1-fu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Животные мира\0_552b5_7c16bcbe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Животные мира\8097a0a12b927a4d688a3c173590bee3_i-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Животные мира\GenaMikheew00014_новый разме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Животные мира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Животные мира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Животные мира\14766543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418</Words>
  <Application>Microsoft Office PowerPoint</Application>
  <PresentationFormat>Экран (4:3)</PresentationFormat>
  <Paragraphs>30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САД</cp:lastModifiedBy>
  <cp:revision>13</cp:revision>
  <dcterms:created xsi:type="dcterms:W3CDTF">2015-12-14T15:05:38Z</dcterms:created>
  <dcterms:modified xsi:type="dcterms:W3CDTF">2026-03-03T12:39:22Z</dcterms:modified>
</cp:coreProperties>
</file>