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AD9C2A-25F4-40B9-ACF1-CBA845E26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4F00D-02ED-4254-9145-C30B924C63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56189-1CE4-484B-8A57-CCD8B4FCF1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4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0285-4FC6-495C-8AA6-A62F8C20F9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5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16716-7CF1-4420-8A9D-806C463A9F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4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20A7B-4919-412F-9588-09096186ED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9E1DB-F529-4FC9-B252-861B0A78CB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5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A5B44-B0B2-4C80-A8F0-87497FDC84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8685C-0249-4D2C-852C-DD9AC3BC9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3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D70D-2E43-432B-B7BE-34EF8D0FD9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4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4863-964E-4A3E-887A-653A37E203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8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845825-3692-4BB5-B333-1E580FD303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r>
              <a:rPr lang="ru-RU" b="0" i="1">
                <a:solidFill>
                  <a:srgbClr val="00FF00"/>
                </a:solidFill>
                <a:latin typeface="Georgia" pitchFamily="18" charset="0"/>
              </a:rPr>
              <a:t>Путешествие в осенний лес</a:t>
            </a:r>
          </a:p>
        </p:txBody>
      </p:sp>
      <p:pic>
        <p:nvPicPr>
          <p:cNvPr id="2053" name="Рисунок 4" descr="http://tulasmi.ru/content/uploads/2013/10/20131020-l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1724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68313" y="6546850"/>
            <a:ext cx="8242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Составила учитель-логопед Корнева Е.А. МДОУ «Детский сад» №16 г. Ярославль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Дубрава</a:t>
            </a:r>
          </a:p>
        </p:txBody>
      </p:sp>
      <p:pic>
        <p:nvPicPr>
          <p:cNvPr descr="mimio_zanyatie_pro_les_3" id="15364" name="Picture 4"/>
          <p:cNvPicPr>
            <a:picLocks noChangeArrowheads="1" noChangeAspect="1"/>
          </p:cNvPicPr>
          <p:nvPr>
            <p:ph idx="1" type="body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628775"/>
            <a:ext cx="6913562" cy="4668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Хвойный лес</a:t>
            </a:r>
          </a:p>
        </p:txBody>
      </p:sp>
      <p:pic>
        <p:nvPicPr>
          <p:cNvPr descr="86879836_les_hvoyniy_foto_15" id="16388" name="Picture 4"/>
          <p:cNvPicPr>
            <a:picLocks noChangeArrowheads="1" noChangeAspect="1"/>
          </p:cNvPicPr>
          <p:nvPr>
            <p:ph idx="1" type="body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/>
          <a:stretch>
            <a:fillRect/>
          </a:stretch>
        </p:blipFill>
        <p:spPr>
          <a:xfrm>
            <a:off x="1116013" y="1412875"/>
            <a:ext cx="6983412" cy="488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Смешанный лес</a:t>
            </a:r>
          </a:p>
        </p:txBody>
      </p:sp>
      <p:pic>
        <p:nvPicPr>
          <p:cNvPr id="17412" name="Рисунок 4" descr="http://tulasmi.ru/content/uploads/2013/10/20131020-les3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600200"/>
            <a:ext cx="80549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>
                <a:latin typeface="Georgia" pitchFamily="18" charset="0"/>
              </a:rPr>
              <a:t>Дары леса</a:t>
            </a:r>
          </a:p>
        </p:txBody>
      </p:sp>
      <p:pic>
        <p:nvPicPr>
          <p:cNvPr id="18436" name="Picture 4" descr="attachment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700213"/>
            <a:ext cx="3224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84888" y="1916113"/>
            <a:ext cx="287178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Мы идём дорожками,</a:t>
            </a:r>
          </a:p>
          <a:p>
            <a:pPr algn="ctr"/>
            <a:r>
              <a:rPr lang="ru-RU"/>
              <a:t>Мы идём тропинками,</a:t>
            </a:r>
            <a:r>
              <a:rPr lang="ru-RU" u="sng"/>
              <a:t/>
            </a:r>
            <a:br>
              <a:rPr lang="ru-RU" u="sng"/>
            </a:br>
            <a:r>
              <a:rPr lang="ru-RU"/>
              <a:t>Мы идём с лукошками,</a:t>
            </a:r>
            <a:br>
              <a:rPr lang="ru-RU"/>
            </a:br>
            <a:r>
              <a:rPr lang="ru-RU"/>
              <a:t>Мы идём с корзинками.</a:t>
            </a:r>
            <a:br>
              <a:rPr lang="ru-RU"/>
            </a:br>
            <a:r>
              <a:rPr lang="ru-RU"/>
              <a:t>Прямо за опушкою</a:t>
            </a:r>
            <a:br>
              <a:rPr lang="ru-RU"/>
            </a:br>
            <a:r>
              <a:rPr lang="ru-RU"/>
              <a:t>Вдруг нашли волнушки мы</a:t>
            </a:r>
            <a:br>
              <a:rPr lang="ru-RU"/>
            </a:br>
            <a:r>
              <a:rPr lang="ru-RU"/>
              <a:t>И пенёк с опёнками</a:t>
            </a:r>
            <a:br>
              <a:rPr lang="ru-RU"/>
            </a:br>
            <a:r>
              <a:rPr lang="ru-RU"/>
              <a:t>Под рябиной тонкою.</a:t>
            </a:r>
            <a:br>
              <a:rPr lang="ru-RU"/>
            </a:br>
            <a:r>
              <a:rPr lang="ru-RU"/>
              <a:t>Крепкий подберёзовик</a:t>
            </a:r>
            <a:br>
              <a:rPr lang="ru-RU"/>
            </a:br>
            <a:r>
              <a:rPr lang="ru-RU"/>
              <a:t>Вырос под берёзою.</a:t>
            </a:r>
            <a:br>
              <a:rPr lang="ru-RU"/>
            </a:br>
            <a:r>
              <a:rPr lang="ru-RU"/>
              <a:t>Красный подосиновик</a:t>
            </a:r>
            <a:br>
              <a:rPr lang="ru-RU"/>
            </a:br>
            <a:r>
              <a:rPr lang="ru-RU"/>
              <a:t>Вырос под осиною. 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9388" y="3068638"/>
            <a:ext cx="247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лесной опушке</a:t>
            </a:r>
          </a:p>
          <a:p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маленькой избушке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Поживает старичок, </a:t>
            </a:r>
          </a:p>
          <a:p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Старичок-лесовичок.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Съедобные грибы</a:t>
            </a:r>
          </a:p>
        </p:txBody>
      </p:sp>
      <p:pic>
        <p:nvPicPr>
          <p:cNvPr id="19460" name="Рисунок 7" descr="http://fabulae.ru/pic/Gifts/gift_2395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3960813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27088" y="4365625"/>
            <a:ext cx="2881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85750" algn="ctr"/>
            <a:r>
              <a:rPr lang="ru-RU"/>
              <a:t>Разместился под сосной</a:t>
            </a:r>
          </a:p>
          <a:p>
            <a:pPr indent="285750" algn="ctr"/>
            <a:r>
              <a:rPr lang="ru-RU"/>
              <a:t>Этот гриб, как царь лесной.</a:t>
            </a:r>
          </a:p>
          <a:p>
            <a:pPr indent="285750" algn="ctr"/>
            <a:r>
              <a:rPr lang="ru-RU"/>
              <a:t>Рад найти его грибник.</a:t>
            </a:r>
          </a:p>
          <a:p>
            <a:pPr indent="285750" algn="ctr"/>
            <a:r>
              <a:rPr lang="ru-RU"/>
              <a:t>Это — белый... (боровик)</a:t>
            </a:r>
          </a:p>
        </p:txBody>
      </p:sp>
      <p:pic>
        <p:nvPicPr>
          <p:cNvPr id="19462" name="Рисунок 25" descr="http://www.udec.ru/big-images/1809a-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96081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292725" y="1557338"/>
            <a:ext cx="2943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85750" algn="ctr"/>
            <a:r>
              <a:rPr lang="ru-RU"/>
              <a:t>Этот миленький грибок</a:t>
            </a:r>
          </a:p>
          <a:p>
            <a:pPr indent="285750" algn="ctr"/>
            <a:r>
              <a:rPr lang="ru-RU"/>
              <a:t>Выбрал тихий уголок.</a:t>
            </a:r>
          </a:p>
          <a:p>
            <a:pPr indent="285750" algn="ctr"/>
            <a:r>
              <a:rPr lang="ru-RU"/>
              <a:t>Ножичком его ты срежь-ка,</a:t>
            </a:r>
          </a:p>
          <a:p>
            <a:pPr indent="285750" algn="ctr"/>
            <a:r>
              <a:rPr lang="ru-RU"/>
              <a:t>Ведь съедобна... (сыроежка)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92.img.avito.st/640x480/1801169092.jpg" id="20484" name="Рисунок 10"/>
          <p:cNvPicPr>
            <a:picLocks noChangeArrowheads="1" noChangeAspect="1"/>
          </p:cNvPicPr>
          <p:nvPr>
            <p:ph idx="1" type="body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/>
          <a:stretch>
            <a:fillRect/>
          </a:stretch>
        </p:blipFill>
        <p:spPr>
          <a:xfrm>
            <a:off x="323850" y="981075"/>
            <a:ext cx="4067175" cy="282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3789363"/>
            <a:ext cx="27162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Догадайтесь-ка, ребята:</a:t>
            </a:r>
            <a:b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</a:br>
            <a: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Шляпка у него мохната.</a:t>
            </a:r>
            <a:b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</a:br>
            <a: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Гриб, как розовое ушко.</a:t>
            </a:r>
            <a:b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</a:br>
            <a: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Как зовут его? </a:t>
            </a:r>
          </a:p>
          <a:p>
            <a:pPr algn="ctr"/>
            <a:r>
              <a:rPr b="1" lang="ru-RU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(Волнушка)</a:t>
            </a:r>
          </a:p>
        </p:txBody>
      </p:sp>
      <p:pic>
        <p:nvPicPr>
          <p:cNvPr descr="http://k1news.ru/upload/iblock/d3a/d3a2473b125f265b7a4bf389ed0e8821.jpg" id="20486" name="Рисунок 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1163"/>
            <a:ext cx="36734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084888" y="5445125"/>
            <a:ext cx="28559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/>
          <a:p>
            <a:pPr algn="ctr" indent="285750"/>
            <a:r>
              <a:rPr lang="ru-RU"/>
              <a:t>В мягкой травке на опушке</a:t>
            </a:r>
          </a:p>
          <a:p>
            <a:pPr algn="ctr" indent="285750"/>
            <a:r>
              <a:rPr lang="ru-RU"/>
              <a:t>Всюду рыженькие ушки.</a:t>
            </a:r>
          </a:p>
          <a:p>
            <a:pPr algn="ctr" indent="285750"/>
            <a:r>
              <a:rPr lang="ru-RU"/>
              <a:t>Золотистые сестрички</a:t>
            </a:r>
          </a:p>
          <a:p>
            <a:pPr algn="ctr" indent="285750"/>
            <a:r>
              <a:rPr lang="ru-RU"/>
              <a:t>Называются... (лисички)</a:t>
            </a:r>
          </a:p>
        </p:txBody>
      </p:sp>
      <p:pic>
        <p:nvPicPr>
          <p:cNvPr descr="http://www.stihi.ru/pics/2012/06/16/8969.jpg" id="20488" name="Рисунок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7512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508625" y="2852738"/>
            <a:ext cx="29987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/>
          <a:p>
            <a:pPr algn="ctr" indent="285750"/>
            <a:r>
              <a:rPr lang="ru-RU"/>
              <a:t>Кто повыше, кто пониже, —</a:t>
            </a:r>
          </a:p>
          <a:p>
            <a:pPr algn="ctr" indent="285750"/>
            <a:r>
              <a:rPr lang="ru-RU"/>
              <a:t>На пеньке народец рыжий.</a:t>
            </a:r>
          </a:p>
          <a:p>
            <a:pPr algn="ctr" indent="285750"/>
            <a:r>
              <a:rPr lang="ru-RU"/>
              <a:t>Тридцать три веселых брата.</a:t>
            </a:r>
          </a:p>
          <a:p>
            <a:pPr algn="ctr" indent="285750"/>
            <a:r>
              <a:rPr lang="ru-RU"/>
              <a:t>Как же их зовут? (Опята)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Несъедобные грибы</a:t>
            </a:r>
          </a:p>
        </p:txBody>
      </p:sp>
      <p:pic>
        <p:nvPicPr>
          <p:cNvPr descr="http://www.pilzfotopage.de/Agaricales/slides/Amanita_phalloides.jpg" id="21508" name="Рисунок 19"/>
          <p:cNvPicPr>
            <a:picLocks noChangeArrowheads="1" noChangeAspect="1"/>
          </p:cNvPicPr>
          <p:nvPr>
            <p:ph idx="1" type="body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"/>
          <a:stretch>
            <a:fillRect/>
          </a:stretch>
        </p:blipFill>
        <p:spPr>
          <a:xfrm>
            <a:off x="4356100" y="1628775"/>
            <a:ext cx="4464050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219700" y="4941888"/>
            <a:ext cx="2816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/>
          <a:p>
            <a:pPr algn="ctr" indent="285750"/>
            <a:r>
              <a:rPr lang="ru-RU"/>
              <a:t>На грибы она сердита</a:t>
            </a:r>
          </a:p>
          <a:p>
            <a:pPr algn="ctr" indent="285750"/>
            <a:r>
              <a:rPr lang="ru-RU"/>
              <a:t>И от злости ядовита.</a:t>
            </a:r>
          </a:p>
          <a:p>
            <a:pPr algn="ctr" indent="285750"/>
            <a:r>
              <a:rPr lang="ru-RU"/>
              <a:t>Вот лесная хулиганка!</a:t>
            </a:r>
          </a:p>
          <a:p>
            <a:pPr algn="ctr" indent="285750"/>
            <a:r>
              <a:rPr lang="ru-RU"/>
              <a:t>Это — бледная... (поганка)</a:t>
            </a:r>
          </a:p>
        </p:txBody>
      </p:sp>
      <p:pic>
        <p:nvPicPr>
          <p:cNvPr descr="http://i.kinja-img.com/gawker-media/image/upload/s--8Lak0lK3--/18j4rcgp5pjvzjpg.jpg" id="21510" name="Рисунок 1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460851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042988" y="1916113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/>
          <a:p>
            <a:pPr algn="ctr" indent="285750"/>
            <a:r>
              <a:rPr lang="ru-RU"/>
              <a:t>Точки белые на красном —</a:t>
            </a:r>
          </a:p>
          <a:p>
            <a:pPr algn="ctr" indent="285750"/>
            <a:r>
              <a:rPr lang="ru-RU"/>
              <a:t>Ядовитый гриб, опасный.</a:t>
            </a:r>
          </a:p>
          <a:p>
            <a:pPr algn="ctr" indent="285750"/>
            <a:r>
              <a:rPr lang="ru-RU"/>
              <a:t>Ни к чему тут разговор —</a:t>
            </a:r>
          </a:p>
          <a:p>
            <a:pPr algn="ctr" indent="285750"/>
            <a:r>
              <a:rPr lang="ru-RU"/>
              <a:t>Не срывайте... (мухомор)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34" descr="http://zelenuha.ru/images/0/6/jagodnye-mesta-cheljabinskoj-oblast_1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936625"/>
            <a:ext cx="6121400" cy="501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1490663"/>
            <a:ext cx="27305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/>
              <a:t>Побегу сегодня в лес,</a:t>
            </a:r>
            <a:br>
              <a:rPr lang="ru-RU" sz="2000"/>
            </a:br>
            <a:r>
              <a:rPr lang="ru-RU" sz="2000"/>
              <a:t>По тропинке, по дорожке.</a:t>
            </a:r>
            <a:br>
              <a:rPr lang="ru-RU" sz="2000"/>
            </a:br>
            <a:r>
              <a:rPr lang="ru-RU" sz="2000"/>
              <a:t>Наберу я ягод разных</a:t>
            </a:r>
            <a:br>
              <a:rPr lang="ru-RU" sz="2000"/>
            </a:br>
            <a:r>
              <a:rPr lang="ru-RU" sz="2000"/>
              <a:t>Полное лукошко:</a:t>
            </a:r>
            <a:br>
              <a:rPr lang="ru-RU" sz="2000"/>
            </a:br>
            <a:r>
              <a:rPr lang="ru-RU" sz="2000"/>
              <a:t>Голубику, и чернику,</a:t>
            </a:r>
            <a:br>
              <a:rPr lang="ru-RU" sz="2000"/>
            </a:br>
            <a:r>
              <a:rPr lang="ru-RU" sz="2000"/>
              <a:t>И малинку, и бруснику –</a:t>
            </a:r>
            <a:br>
              <a:rPr lang="ru-RU" sz="2000"/>
            </a:br>
            <a:r>
              <a:rPr lang="ru-RU" sz="2000"/>
              <a:t>Всё в корзинку соберу.</a:t>
            </a:r>
          </a:p>
          <a:p>
            <a:pPr algn="ctr"/>
            <a:r>
              <a:rPr lang="ru-RU" sz="2000"/>
              <a:t>Маме с папой отнесу!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Лесные ягоды</a:t>
            </a:r>
          </a:p>
        </p:txBody>
      </p:sp>
      <p:pic>
        <p:nvPicPr>
          <p:cNvPr descr="http://s00.yaplakal.com/pics/pics_original/4/1/9/2947914.jpg" id="25604" name="Рисунок 28"/>
          <p:cNvPicPr>
            <a:picLocks noChangeArrowheads="1" noChangeAspect="1"/>
          </p:cNvPicPr>
          <p:nvPr>
            <p:ph idx="1" type="body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>
            <a:fillRect/>
          </a:stretch>
        </p:blipFill>
        <p:spPr>
          <a:xfrm>
            <a:off x="4643438" y="1341438"/>
            <a:ext cx="4321175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508625" y="4592638"/>
            <a:ext cx="3311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indent="190500"/>
            <a:r>
              <a:rPr lang="ru-RU" sz="2000"/>
              <a:t>Ягодку сорвать легко —</a:t>
            </a:r>
          </a:p>
          <a:p>
            <a:pPr algn="ctr" indent="190500"/>
            <a:r>
              <a:rPr lang="ru-RU" sz="2000"/>
              <a:t>Ведь растет невысоко.</a:t>
            </a:r>
          </a:p>
          <a:p>
            <a:pPr algn="ctr" indent="190500"/>
            <a:r>
              <a:rPr lang="ru-RU" sz="2000"/>
              <a:t>Под листочки загляни-ка —</a:t>
            </a:r>
          </a:p>
          <a:p>
            <a:pPr algn="ctr" indent="190500"/>
            <a:r>
              <a:rPr lang="ru-RU" sz="2000"/>
              <a:t>Там созрела... (земляника)</a:t>
            </a:r>
          </a:p>
        </p:txBody>
      </p:sp>
      <p:pic>
        <p:nvPicPr>
          <p:cNvPr descr="http://samolecar.ru/wp-content/uploads/2012/12/brusnika.jpg" id="25606" name="Рисунок 3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424815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11188" y="1700213"/>
            <a:ext cx="35956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/>
          <a:p>
            <a:pPr algn="ctr" indent="190500"/>
            <a:r>
              <a:rPr lang="ru-RU" sz="2400"/>
              <a:t>Не в саду, а на болоте.</a:t>
            </a:r>
          </a:p>
          <a:p>
            <a:pPr algn="ctr" indent="190500"/>
            <a:r>
              <a:rPr lang="ru-RU" sz="2400"/>
              <a:t>Круглая, как пуговка,</a:t>
            </a:r>
          </a:p>
          <a:p>
            <a:pPr algn="ctr" indent="190500"/>
            <a:r>
              <a:rPr lang="ru-RU" sz="2400"/>
              <a:t>Красненькая... (клюковка)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Рисунок 31" descr="http://mygazeta.com/i/cache/94413_PhotoNews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924175"/>
            <a:ext cx="4716462" cy="3436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932363" y="1341438"/>
            <a:ext cx="369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90500" algn="ctr"/>
            <a:r>
              <a:rPr lang="ru-RU" sz="2000"/>
              <a:t>Эти ягоды, все знают,</a:t>
            </a:r>
          </a:p>
          <a:p>
            <a:pPr indent="190500" algn="ctr"/>
            <a:r>
              <a:rPr lang="ru-RU" sz="2000"/>
              <a:t>Нам лекарство заменяют.</a:t>
            </a:r>
          </a:p>
          <a:p>
            <a:pPr indent="190500" algn="ctr"/>
            <a:r>
              <a:rPr lang="ru-RU" sz="2000"/>
              <a:t>Если вы больны ангиной,</a:t>
            </a:r>
          </a:p>
          <a:p>
            <a:pPr indent="190500" algn="ctr"/>
            <a:r>
              <a:rPr lang="ru-RU" sz="2000"/>
              <a:t>Пейте на ночь чай с... (малиной)</a:t>
            </a:r>
          </a:p>
        </p:txBody>
      </p:sp>
      <p:pic>
        <p:nvPicPr>
          <p:cNvPr id="26630" name="Рисунок 40" descr="https://img-fotki.yandex.ru/get/4207/shef007.41/0_26d42_bedfef9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392613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11188" y="4437063"/>
            <a:ext cx="32400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90500" algn="ctr"/>
            <a:r>
              <a:rPr lang="ru-RU" sz="2000"/>
              <a:t>Много темно-синих бус</a:t>
            </a:r>
          </a:p>
          <a:p>
            <a:pPr indent="190500" algn="ctr"/>
            <a:r>
              <a:rPr lang="ru-RU" sz="2000"/>
              <a:t>Кто-то уронил на куст.</a:t>
            </a:r>
          </a:p>
          <a:p>
            <a:pPr indent="190500" algn="ctr"/>
            <a:r>
              <a:rPr lang="ru-RU" sz="2000"/>
              <a:t>Их в лукошко собери-ка.</a:t>
            </a:r>
          </a:p>
          <a:p>
            <a:pPr indent="190500" algn="ctr"/>
            <a:r>
              <a:rPr lang="ru-RU" sz="2000"/>
              <a:t>Эти бусины —... (черника)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лес?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  <p:pic>
        <p:nvPicPr>
          <p:cNvPr id="3077" name="Picture 5" descr="56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820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859338" y="2060575"/>
            <a:ext cx="3960812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лес?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Сосны до небес,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Берёзы и дубы,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Ягоды, грибы...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Звериные тропинки,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Пригорки и низинки,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Мягкая трава,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 суку сова.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Ландыш серебристый,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Воздух чистый-чистый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родник с живой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Ключевой водой.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И. Никитин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800" i="1"/>
          </a:p>
        </p:txBody>
      </p:sp>
      <p:pic>
        <p:nvPicPr>
          <p:cNvPr id="27653" name="Picture 5" descr="21389011_24fbbc6da95e65b65884eeb1d3e28829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677400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-396875" y="0"/>
            <a:ext cx="42481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Мы вместе в лесу собирали малину,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доверху каждый наполнил корзину.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Мы лесу кричали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Все хором: - Спа-си-бо!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лес отвечал нам: "Спасибо! Спасибо!"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Потом вдруг качнулся,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вздохнул … и молчок.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Наверно, у леса  устал язычок.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М. Файзуллина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Ель</a:t>
            </a:r>
          </a:p>
        </p:txBody>
      </p:sp>
      <p:pic>
        <p:nvPicPr>
          <p:cNvPr id="8196" name="Picture 4" descr="el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66712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 descr="18742869_sosnuy_Lado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1525"/>
            <a:ext cx="3238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724525" y="1406525"/>
            <a:ext cx="25923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/>
              <a:t/>
            </a:r>
            <a:br>
              <a:rPr lang="ru-RU" sz="2000"/>
            </a:br>
            <a:r>
              <a:rPr lang="ru-RU" sz="2000"/>
              <a:t>Ели на опушке -</a:t>
            </a:r>
            <a:br>
              <a:rPr lang="ru-RU" sz="2000"/>
            </a:br>
            <a:r>
              <a:rPr lang="ru-RU" sz="2000"/>
              <a:t>До небес макушки -</a:t>
            </a:r>
            <a:br>
              <a:rPr lang="ru-RU" sz="2000"/>
            </a:br>
            <a:r>
              <a:rPr lang="ru-RU" sz="2000"/>
              <a:t>Слушают, молчат,</a:t>
            </a:r>
            <a:br>
              <a:rPr lang="ru-RU" sz="2000"/>
            </a:br>
            <a:r>
              <a:rPr lang="ru-RU" sz="2000"/>
              <a:t>Смотрят на внучат.</a:t>
            </a:r>
            <a:br>
              <a:rPr lang="ru-RU" sz="2000"/>
            </a:br>
            <a:r>
              <a:rPr lang="ru-RU" sz="2000"/>
              <a:t>А внучата-елочки -</a:t>
            </a:r>
            <a:br>
              <a:rPr lang="ru-RU" sz="2000"/>
            </a:br>
            <a:r>
              <a:rPr lang="ru-RU" sz="2000"/>
              <a:t>Тонкие иголочки</a:t>
            </a:r>
            <a:br>
              <a:rPr lang="ru-RU" sz="2000"/>
            </a:br>
            <a:r>
              <a:rPr lang="ru-RU" sz="2000"/>
              <a:t>У лесных ворот</a:t>
            </a:r>
            <a:br>
              <a:rPr lang="ru-RU" sz="2000"/>
            </a:br>
            <a:r>
              <a:rPr lang="ru-RU" sz="2000"/>
              <a:t>Водят хоровод.</a:t>
            </a:r>
            <a:br>
              <a:rPr lang="ru-RU" sz="2000"/>
            </a:br>
            <a:r>
              <a:rPr lang="ru-RU" sz="2000"/>
              <a:t>Токмакова 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Ельник</a:t>
            </a:r>
          </a:p>
        </p:txBody>
      </p:sp>
      <p:pic>
        <p:nvPicPr>
          <p:cNvPr id="9220" name="Picture 4" descr="1368349232_19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988" y="1379538"/>
            <a:ext cx="6334125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Сосна</a:t>
            </a:r>
          </a:p>
        </p:txBody>
      </p:sp>
      <p:pic>
        <p:nvPicPr>
          <p:cNvPr descr="how-to-draw-realistic-pine-trees-step-by-step" id="10245" name="Picture 5"/>
          <p:cNvPicPr>
            <a:picLocks noChangeArrowheads="1" noChangeAspect="1"/>
          </p:cNvPicPr>
          <p:nvPr>
            <p:ph idx="1" type="body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 t="-123"/>
          <a:stretch>
            <a:fillRect/>
          </a:stretch>
        </p:blipFill>
        <p:spPr>
          <a:xfrm>
            <a:off x="395288" y="1268413"/>
            <a:ext cx="4284662" cy="511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img39" id="10246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825" y="3573463"/>
            <a:ext cx="38893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438775" y="1538288"/>
            <a:ext cx="30241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/>
          <a:p>
            <a:pPr algn="ctr"/>
            <a:r>
              <a:rPr lang="ru-RU" sz="2000"/>
              <a:t>Сосна.</a:t>
            </a:r>
            <a:br>
              <a:rPr lang="ru-RU" sz="2000"/>
            </a:br>
            <a:r>
              <a:rPr lang="ru-RU" sz="2000"/>
              <a:t>Обычную сосну найдёте</a:t>
            </a:r>
            <a:br>
              <a:rPr lang="ru-RU" sz="2000"/>
            </a:br>
            <a:r>
              <a:rPr lang="ru-RU" sz="2000"/>
              <a:t>в сухом лесу и на болоте;</a:t>
            </a:r>
            <a:br>
              <a:rPr lang="ru-RU" sz="2000"/>
            </a:br>
            <a:r>
              <a:rPr lang="ru-RU" sz="2000"/>
              <a:t>почти везде растёт сосна -</a:t>
            </a:r>
            <a:br>
              <a:rPr lang="ru-RU" sz="2000"/>
            </a:br>
            <a:r>
              <a:rPr lang="ru-RU" sz="2000"/>
              <a:t>непривередлива она!</a:t>
            </a:r>
            <a:br>
              <a:rPr lang="ru-RU" sz="2000"/>
            </a:br>
            <a:r>
              <a:rPr lang="ru-RU" sz="2000"/>
              <a:t>Ю. Насимович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Сосновый бор</a:t>
            </a:r>
          </a:p>
        </p:txBody>
      </p:sp>
      <p:pic>
        <p:nvPicPr>
          <p:cNvPr id="11268" name="Picture 4" descr="b4e83302b5716d6c30601b6c548716bd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384300"/>
            <a:ext cx="6886575" cy="474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Береза</a:t>
            </a:r>
          </a:p>
        </p:txBody>
      </p:sp>
      <p:pic>
        <p:nvPicPr>
          <p:cNvPr descr="1424467320_berez69864_6669032_12462238" id="12293" name="Picture 5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63696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3825" y="1331913"/>
            <a:ext cx="46815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/>
          <a:p>
            <a:pPr algn="ctr"/>
            <a:r>
              <a:rPr lang="ru-RU" sz="2400"/>
              <a:t>Белая берёза косы распустила,</a:t>
            </a:r>
            <a:br>
              <a:rPr lang="ru-RU" sz="2400"/>
            </a:br>
            <a:r>
              <a:rPr lang="ru-RU" sz="2400"/>
              <a:t>Белая берёза ветки опустила.</a:t>
            </a:r>
            <a:br>
              <a:rPr lang="ru-RU" sz="2400"/>
            </a:br>
            <a:r>
              <a:rPr lang="ru-RU" sz="2400"/>
              <a:t>Желтые листочки косы украшают,</a:t>
            </a:r>
            <a:br>
              <a:rPr lang="ru-RU" sz="2400"/>
            </a:br>
            <a:r>
              <a:rPr lang="ru-RU" sz="2400"/>
              <a:t>И на землю тихо, тихо опадают.</a:t>
            </a:r>
          </a:p>
          <a:p>
            <a:pPr algn="ctr"/>
            <a:r>
              <a:rPr i="1" lang="ru-RU" sz="2400"/>
              <a:t>А.Кулагина</a:t>
            </a:r>
          </a:p>
        </p:txBody>
      </p:sp>
      <p:pic>
        <p:nvPicPr>
          <p:cNvPr descr="2070" id="12297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725" y="1196975"/>
            <a:ext cx="3560763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Березовая роща</a:t>
            </a:r>
          </a:p>
        </p:txBody>
      </p:sp>
      <p:pic>
        <p:nvPicPr>
          <p:cNvPr id="13316" name="Picture 4" descr="hug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00200"/>
            <a:ext cx="7632700" cy="509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Дуб</a:t>
            </a:r>
          </a:p>
        </p:txBody>
      </p:sp>
      <p:pic>
        <p:nvPicPr>
          <p:cNvPr descr="original" id="14340" name="Picture 4"/>
          <p:cNvPicPr>
            <a:picLocks noChangeArrowheads="1" noChangeAspect="1"/>
          </p:cNvPicPr>
          <p:nvPr>
            <p:ph idx="1" type="body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>
          <a:xfrm>
            <a:off x="323850" y="3068638"/>
            <a:ext cx="4616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kofe-iz-zheludey1" id="14341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2830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84250" y="1625600"/>
            <a:ext cx="2803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/>
              <a:t>Дуб дождя и ветра</a:t>
            </a:r>
            <a:br>
              <a:rPr lang="ru-RU" sz="2000"/>
            </a:br>
            <a:r>
              <a:rPr lang="ru-RU" sz="2000"/>
              <a:t>Вовсе не боится.</a:t>
            </a:r>
            <a:br>
              <a:rPr lang="ru-RU" sz="2000"/>
            </a:br>
            <a:r>
              <a:rPr lang="ru-RU" sz="2000"/>
              <a:t>Кто сказал, что дубу</a:t>
            </a:r>
            <a:br>
              <a:rPr lang="ru-RU" sz="2000"/>
            </a:br>
            <a:r>
              <a:rPr lang="ru-RU" sz="2000"/>
              <a:t>Страшно простудиться?</a:t>
            </a:r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656263" y="4989513"/>
            <a:ext cx="2933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/>
              <a:t>Ведь до поздней осени</a:t>
            </a:r>
            <a:br>
              <a:rPr lang="ru-RU" sz="2000"/>
            </a:br>
            <a:r>
              <a:rPr lang="ru-RU" sz="2000"/>
              <a:t>Он стоит зелёный.</a:t>
            </a:r>
            <a:br>
              <a:rPr lang="ru-RU" sz="2000"/>
            </a:br>
            <a:r>
              <a:rPr lang="ru-RU" sz="2000"/>
              <a:t>Значит, дуб выносливый,</a:t>
            </a:r>
            <a:br>
              <a:rPr lang="ru-RU" sz="2000"/>
            </a:br>
            <a:r>
              <a:rPr lang="ru-RU" sz="2000"/>
              <a:t>Значит, закалённый.</a:t>
            </a:r>
            <a:br>
              <a:rPr lang="ru-RU" sz="2000"/>
            </a:br>
            <a:r>
              <a:rPr i="1" lang="ru-RU" sz="2000"/>
              <a:t>И. Токмакова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136</TotalTime>
  <Words>296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</vt:lpstr>
      <vt:lpstr>Georgia</vt:lpstr>
      <vt:lpstr>Клен</vt:lpstr>
      <vt:lpstr>Путешествие в осенний лес</vt:lpstr>
      <vt:lpstr>Что такое лес?</vt:lpstr>
      <vt:lpstr>Ель</vt:lpstr>
      <vt:lpstr>Ельник</vt:lpstr>
      <vt:lpstr>Сосна</vt:lpstr>
      <vt:lpstr>Сосновый бор</vt:lpstr>
      <vt:lpstr>Береза</vt:lpstr>
      <vt:lpstr>Березовая роща</vt:lpstr>
      <vt:lpstr>Дуб</vt:lpstr>
      <vt:lpstr>Дубрава</vt:lpstr>
      <vt:lpstr>Хвойный лес</vt:lpstr>
      <vt:lpstr>Смешанный лес</vt:lpstr>
      <vt:lpstr>Дары леса</vt:lpstr>
      <vt:lpstr>Съедобные грибы</vt:lpstr>
      <vt:lpstr>Презентация PowerPoint</vt:lpstr>
      <vt:lpstr>Несъедобные грибы</vt:lpstr>
      <vt:lpstr>Презентация PowerPoint</vt:lpstr>
      <vt:lpstr>Лесные ягоды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осенний лес</dc:title>
  <dc:creator>Home</dc:creator>
  <cp:lastModifiedBy>Admin</cp:lastModifiedBy>
  <cp:revision>3</cp:revision>
  <dcterms:created xsi:type="dcterms:W3CDTF">2015-11-01T17:39:31Z</dcterms:created>
  <dcterms:modified xsi:type="dcterms:W3CDTF">2017-09-14T06:49:38Z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1539110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