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11.02.2024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572032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подготовила  воспитатель</a:t>
            </a:r>
          </a:p>
          <a:p>
            <a:pPr algn="ctr"/>
            <a:r>
              <a:rPr lang="ru-RU" sz="2400" b="1" i="1" dirty="0" smtClean="0"/>
              <a:t>первой категории</a:t>
            </a:r>
            <a:endParaRPr lang="ru-RU" sz="2400" b="1" i="1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1" y="4357694"/>
            <a:ext cx="5294391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r>
              <a:rPr lang="ru-RU" sz="2800" kern="1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Смагина</a:t>
            </a:r>
          </a:p>
          <a:p>
            <a:pPr algn="ctr" rtl="0"/>
            <a:r>
              <a:rPr lang="ru-RU" sz="28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Ольга</a:t>
            </a:r>
          </a:p>
          <a:p>
            <a:pPr algn="ctr" rtl="0"/>
            <a:r>
              <a:rPr lang="ru-RU" sz="2800" kern="1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Викторовна </a:t>
            </a:r>
            <a:endParaRPr lang="ru-RU" sz="2800" kern="10" spc="0" dirty="0" smtClean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593407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 ДОУ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Починковский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д/с №6</a:t>
            </a:r>
            <a:endParaRPr lang="ru-RU" sz="3600" kern="10" spc="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5718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398</TotalTime>
  <Words>659</Words>
  <Application>Microsoft Office PowerPoint</Application>
  <PresentationFormat>Экран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Cambria Math</vt:lpstr>
      <vt:lpstr>Constantia</vt:lpstr>
      <vt:lpstr>Impact</vt:lpstr>
      <vt:lpstr>Times New Roman</vt:lpstr>
      <vt:lpstr>Wingdings 2</vt:lpstr>
      <vt:lpstr>Поток</vt:lpstr>
      <vt:lpstr>.</vt:lpstr>
      <vt:lpstr>Цель:  </vt:lpstr>
      <vt:lpstr>Российский воин</vt:lpstr>
      <vt:lpstr>Презентация PowerPoint</vt:lpstr>
      <vt:lpstr>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Дима</cp:lastModifiedBy>
  <cp:revision>47</cp:revision>
  <dcterms:created xsi:type="dcterms:W3CDTF">2011-02-12T16:41:32Z</dcterms:created>
  <dcterms:modified xsi:type="dcterms:W3CDTF">2024-02-11T16:08:26Z</dcterms:modified>
</cp:coreProperties>
</file>